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0.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5"/>
  </p:notesMasterIdLst>
  <p:sldIdLst>
    <p:sldId id="256" r:id="rId2"/>
    <p:sldId id="308" r:id="rId3"/>
    <p:sldId id="309" r:id="rId4"/>
    <p:sldId id="310" r:id="rId5"/>
    <p:sldId id="311" r:id="rId6"/>
    <p:sldId id="312" r:id="rId7"/>
    <p:sldId id="313" r:id="rId8"/>
    <p:sldId id="314" r:id="rId9"/>
    <p:sldId id="315" r:id="rId10"/>
    <p:sldId id="316" r:id="rId11"/>
    <p:sldId id="317" r:id="rId12"/>
    <p:sldId id="318" r:id="rId13"/>
    <p:sldId id="271"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Epilogue" panose="020B0604020202020204" charset="0"/>
      <p:regular r:id="rId20"/>
      <p:bold r:id="rId21"/>
      <p:italic r:id="rId22"/>
      <p:boldItalic r:id="rId23"/>
    </p:embeddedFont>
    <p:embeddedFont>
      <p:font typeface="Grandstander" panose="020B0604020202020204" charset="0"/>
      <p:regular r:id="rId24"/>
      <p:bold r:id="rId25"/>
      <p:italic r:id="rId26"/>
      <p:boldItalic r:id="rId27"/>
    </p:embeddedFont>
    <p:embeddedFont>
      <p:font typeface="Grandstander Black" panose="020B0604020202020204" charset="0"/>
      <p:bold r:id="rId28"/>
      <p:boldItalic r:id="rId29"/>
    </p:embeddedFont>
    <p:embeddedFont>
      <p:font typeface="Lato" panose="020F0502020204030203" pitchFamily="34" charset="0"/>
      <p:regular r:id="rId30"/>
      <p:bold r:id="rId31"/>
    </p:embeddedFont>
    <p:embeddedFont>
      <p:font typeface="Poppins" panose="00000500000000000000" pitchFamily="2" charset="0"/>
      <p:regular r:id="rId32"/>
      <p:bold r:id="rId33"/>
      <p:italic r:id="rId34"/>
      <p:boldItalic r:id="rId35"/>
    </p:embeddedFont>
    <p:embeddedFont>
      <p:font typeface="Poppins Medium" panose="000006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B49BFA-ABE9-4A2E-A900-57C42E8EA714}">
  <a:tblStyle styleId="{B8B49BFA-ABE9-4A2E-A900-57C42E8EA71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6" d="100"/>
          <a:sy n="86" d="100"/>
        </p:scale>
        <p:origin x="936"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p\Desktop\Main%20Excel%20Project\Pizza%20Mania\Pizza%20Sales%20Analysis.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1.2!PivotTable11</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Average Customer</a:t>
            </a:r>
          </a:p>
          <a:p>
            <a:pPr>
              <a:defRPr/>
            </a:pPr>
            <a:endParaRPr lang="en-US"/>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rgbClr val="0070C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0070C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rgbClr val="0070C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9247594050743664E-2"/>
          <c:y val="0.22164794007490637"/>
          <c:w val="0.80541863517060353"/>
          <c:h val="0.42768261610742531"/>
        </c:manualLayout>
      </c:layout>
      <c:lineChart>
        <c:grouping val="standard"/>
        <c:varyColors val="0"/>
        <c:ser>
          <c:idx val="0"/>
          <c:order val="0"/>
          <c:tx>
            <c:strRef>
              <c:f>'Q.NO 1.2'!$B$3</c:f>
              <c:strCache>
                <c:ptCount val="1"/>
                <c:pt idx="0">
                  <c:v>Total</c:v>
                </c:pt>
              </c:strCache>
            </c:strRef>
          </c:tx>
          <c:spPr>
            <a:ln w="28575" cap="rnd">
              <a:solidFill>
                <a:schemeClr val="accent1"/>
              </a:solidFill>
              <a:round/>
            </a:ln>
            <a:effectLst/>
          </c:spPr>
          <c:marker>
            <c:symbol val="none"/>
          </c:marker>
          <c:cat>
            <c:strRef>
              <c:f>'Q.NO 1.2'!$A$4:$A$361</c:f>
              <c:strCache>
                <c:ptCount val="358"/>
                <c:pt idx="0">
                  <c:v>01-Jan</c:v>
                </c:pt>
                <c:pt idx="1">
                  <c:v>02-Jan</c:v>
                </c:pt>
                <c:pt idx="2">
                  <c:v>03-Jan</c:v>
                </c:pt>
                <c:pt idx="3">
                  <c:v>04-Jan</c:v>
                </c:pt>
                <c:pt idx="4">
                  <c:v>05-Jan</c:v>
                </c:pt>
                <c:pt idx="5">
                  <c:v>06-Jan</c:v>
                </c:pt>
                <c:pt idx="6">
                  <c:v>07-Jan</c:v>
                </c:pt>
                <c:pt idx="7">
                  <c:v>08-Jan</c:v>
                </c:pt>
                <c:pt idx="8">
                  <c:v>09-Jan</c:v>
                </c:pt>
                <c:pt idx="9">
                  <c:v>10-Jan</c:v>
                </c:pt>
                <c:pt idx="10">
                  <c:v>11-Jan</c:v>
                </c:pt>
                <c:pt idx="11">
                  <c:v>12-Jan</c:v>
                </c:pt>
                <c:pt idx="12">
                  <c:v>13-Jan</c:v>
                </c:pt>
                <c:pt idx="13">
                  <c:v>14-Jan</c:v>
                </c:pt>
                <c:pt idx="14">
                  <c:v>15-Jan</c:v>
                </c:pt>
                <c:pt idx="15">
                  <c:v>16-Jan</c:v>
                </c:pt>
                <c:pt idx="16">
                  <c:v>17-Jan</c:v>
                </c:pt>
                <c:pt idx="17">
                  <c:v>18-Jan</c:v>
                </c:pt>
                <c:pt idx="18">
                  <c:v>19-Jan</c:v>
                </c:pt>
                <c:pt idx="19">
                  <c:v>20-Jan</c:v>
                </c:pt>
                <c:pt idx="20">
                  <c:v>21-Jan</c:v>
                </c:pt>
                <c:pt idx="21">
                  <c:v>22-Jan</c:v>
                </c:pt>
                <c:pt idx="22">
                  <c:v>23-Jan</c:v>
                </c:pt>
                <c:pt idx="23">
                  <c:v>24-Jan</c:v>
                </c:pt>
                <c:pt idx="24">
                  <c:v>25-Jan</c:v>
                </c:pt>
                <c:pt idx="25">
                  <c:v>26-Jan</c:v>
                </c:pt>
                <c:pt idx="26">
                  <c:v>27-Jan</c:v>
                </c:pt>
                <c:pt idx="27">
                  <c:v>28-Jan</c:v>
                </c:pt>
                <c:pt idx="28">
                  <c:v>29-Jan</c:v>
                </c:pt>
                <c:pt idx="29">
                  <c:v>30-Jan</c:v>
                </c:pt>
                <c:pt idx="30">
                  <c:v>31-Jan</c:v>
                </c:pt>
                <c:pt idx="31">
                  <c:v>01-Feb</c:v>
                </c:pt>
                <c:pt idx="32">
                  <c:v>02-Feb</c:v>
                </c:pt>
                <c:pt idx="33">
                  <c:v>03-Feb</c:v>
                </c:pt>
                <c:pt idx="34">
                  <c:v>04-Feb</c:v>
                </c:pt>
                <c:pt idx="35">
                  <c:v>05-Feb</c:v>
                </c:pt>
                <c:pt idx="36">
                  <c:v>06-Feb</c:v>
                </c:pt>
                <c:pt idx="37">
                  <c:v>07-Feb</c:v>
                </c:pt>
                <c:pt idx="38">
                  <c:v>08-Feb</c:v>
                </c:pt>
                <c:pt idx="39">
                  <c:v>09-Feb</c:v>
                </c:pt>
                <c:pt idx="40">
                  <c:v>10-Feb</c:v>
                </c:pt>
                <c:pt idx="41">
                  <c:v>11-Feb</c:v>
                </c:pt>
                <c:pt idx="42">
                  <c:v>12-Feb</c:v>
                </c:pt>
                <c:pt idx="43">
                  <c:v>13-Feb</c:v>
                </c:pt>
                <c:pt idx="44">
                  <c:v>14-Feb</c:v>
                </c:pt>
                <c:pt idx="45">
                  <c:v>15-Feb</c:v>
                </c:pt>
                <c:pt idx="46">
                  <c:v>16-Feb</c:v>
                </c:pt>
                <c:pt idx="47">
                  <c:v>17-Feb</c:v>
                </c:pt>
                <c:pt idx="48">
                  <c:v>18-Feb</c:v>
                </c:pt>
                <c:pt idx="49">
                  <c:v>19-Feb</c:v>
                </c:pt>
                <c:pt idx="50">
                  <c:v>20-Feb</c:v>
                </c:pt>
                <c:pt idx="51">
                  <c:v>21-Feb</c:v>
                </c:pt>
                <c:pt idx="52">
                  <c:v>22-Feb</c:v>
                </c:pt>
                <c:pt idx="53">
                  <c:v>23-Feb</c:v>
                </c:pt>
                <c:pt idx="54">
                  <c:v>24-Feb</c:v>
                </c:pt>
                <c:pt idx="55">
                  <c:v>25-Feb</c:v>
                </c:pt>
                <c:pt idx="56">
                  <c:v>26-Feb</c:v>
                </c:pt>
                <c:pt idx="57">
                  <c:v>27-Feb</c:v>
                </c:pt>
                <c:pt idx="58">
                  <c:v>28-Feb</c:v>
                </c:pt>
                <c:pt idx="59">
                  <c:v>01-Mar</c:v>
                </c:pt>
                <c:pt idx="60">
                  <c:v>02-Mar</c:v>
                </c:pt>
                <c:pt idx="61">
                  <c:v>03-Mar</c:v>
                </c:pt>
                <c:pt idx="62">
                  <c:v>04-Mar</c:v>
                </c:pt>
                <c:pt idx="63">
                  <c:v>05-Mar</c:v>
                </c:pt>
                <c:pt idx="64">
                  <c:v>06-Mar</c:v>
                </c:pt>
                <c:pt idx="65">
                  <c:v>07-Mar</c:v>
                </c:pt>
                <c:pt idx="66">
                  <c:v>08-Mar</c:v>
                </c:pt>
                <c:pt idx="67">
                  <c:v>09-Mar</c:v>
                </c:pt>
                <c:pt idx="68">
                  <c:v>10-Mar</c:v>
                </c:pt>
                <c:pt idx="69">
                  <c:v>11-Mar</c:v>
                </c:pt>
                <c:pt idx="70">
                  <c:v>12-Mar</c:v>
                </c:pt>
                <c:pt idx="71">
                  <c:v>13-Mar</c:v>
                </c:pt>
                <c:pt idx="72">
                  <c:v>14-Mar</c:v>
                </c:pt>
                <c:pt idx="73">
                  <c:v>15-Mar</c:v>
                </c:pt>
                <c:pt idx="74">
                  <c:v>16-Mar</c:v>
                </c:pt>
                <c:pt idx="75">
                  <c:v>17-Mar</c:v>
                </c:pt>
                <c:pt idx="76">
                  <c:v>18-Mar</c:v>
                </c:pt>
                <c:pt idx="77">
                  <c:v>19-Mar</c:v>
                </c:pt>
                <c:pt idx="78">
                  <c:v>20-Mar</c:v>
                </c:pt>
                <c:pt idx="79">
                  <c:v>21-Mar</c:v>
                </c:pt>
                <c:pt idx="80">
                  <c:v>22-Mar</c:v>
                </c:pt>
                <c:pt idx="81">
                  <c:v>23-Mar</c:v>
                </c:pt>
                <c:pt idx="82">
                  <c:v>24-Mar</c:v>
                </c:pt>
                <c:pt idx="83">
                  <c:v>25-Mar</c:v>
                </c:pt>
                <c:pt idx="84">
                  <c:v>26-Mar</c:v>
                </c:pt>
                <c:pt idx="85">
                  <c:v>27-Mar</c:v>
                </c:pt>
                <c:pt idx="86">
                  <c:v>28-Mar</c:v>
                </c:pt>
                <c:pt idx="87">
                  <c:v>29-Mar</c:v>
                </c:pt>
                <c:pt idx="88">
                  <c:v>30-Mar</c:v>
                </c:pt>
                <c:pt idx="89">
                  <c:v>31-Mar</c:v>
                </c:pt>
                <c:pt idx="90">
                  <c:v>01-Apr</c:v>
                </c:pt>
                <c:pt idx="91">
                  <c:v>02-Apr</c:v>
                </c:pt>
                <c:pt idx="92">
                  <c:v>03-Apr</c:v>
                </c:pt>
                <c:pt idx="93">
                  <c:v>04-Apr</c:v>
                </c:pt>
                <c:pt idx="94">
                  <c:v>05-Apr</c:v>
                </c:pt>
                <c:pt idx="95">
                  <c:v>06-Apr</c:v>
                </c:pt>
                <c:pt idx="96">
                  <c:v>07-Apr</c:v>
                </c:pt>
                <c:pt idx="97">
                  <c:v>08-Apr</c:v>
                </c:pt>
                <c:pt idx="98">
                  <c:v>09-Apr</c:v>
                </c:pt>
                <c:pt idx="99">
                  <c:v>10-Apr</c:v>
                </c:pt>
                <c:pt idx="100">
                  <c:v>11-Apr</c:v>
                </c:pt>
                <c:pt idx="101">
                  <c:v>12-Apr</c:v>
                </c:pt>
                <c:pt idx="102">
                  <c:v>13-Apr</c:v>
                </c:pt>
                <c:pt idx="103">
                  <c:v>14-Apr</c:v>
                </c:pt>
                <c:pt idx="104">
                  <c:v>15-Apr</c:v>
                </c:pt>
                <c:pt idx="105">
                  <c:v>16-Apr</c:v>
                </c:pt>
                <c:pt idx="106">
                  <c:v>17-Apr</c:v>
                </c:pt>
                <c:pt idx="107">
                  <c:v>18-Apr</c:v>
                </c:pt>
                <c:pt idx="108">
                  <c:v>19-Apr</c:v>
                </c:pt>
                <c:pt idx="109">
                  <c:v>20-Apr</c:v>
                </c:pt>
                <c:pt idx="110">
                  <c:v>21-Apr</c:v>
                </c:pt>
                <c:pt idx="111">
                  <c:v>22-Apr</c:v>
                </c:pt>
                <c:pt idx="112">
                  <c:v>23-Apr</c:v>
                </c:pt>
                <c:pt idx="113">
                  <c:v>24-Apr</c:v>
                </c:pt>
                <c:pt idx="114">
                  <c:v>25-Apr</c:v>
                </c:pt>
                <c:pt idx="115">
                  <c:v>26-Apr</c:v>
                </c:pt>
                <c:pt idx="116">
                  <c:v>27-Apr</c:v>
                </c:pt>
                <c:pt idx="117">
                  <c:v>28-Apr</c:v>
                </c:pt>
                <c:pt idx="118">
                  <c:v>29-Apr</c:v>
                </c:pt>
                <c:pt idx="119">
                  <c:v>30-Apr</c:v>
                </c:pt>
                <c:pt idx="120">
                  <c:v>01-May</c:v>
                </c:pt>
                <c:pt idx="121">
                  <c:v>02-May</c:v>
                </c:pt>
                <c:pt idx="122">
                  <c:v>03-May</c:v>
                </c:pt>
                <c:pt idx="123">
                  <c:v>04-May</c:v>
                </c:pt>
                <c:pt idx="124">
                  <c:v>05-May</c:v>
                </c:pt>
                <c:pt idx="125">
                  <c:v>06-May</c:v>
                </c:pt>
                <c:pt idx="126">
                  <c:v>07-May</c:v>
                </c:pt>
                <c:pt idx="127">
                  <c:v>08-May</c:v>
                </c:pt>
                <c:pt idx="128">
                  <c:v>09-May</c:v>
                </c:pt>
                <c:pt idx="129">
                  <c:v>10-May</c:v>
                </c:pt>
                <c:pt idx="130">
                  <c:v>11-May</c:v>
                </c:pt>
                <c:pt idx="131">
                  <c:v>12-May</c:v>
                </c:pt>
                <c:pt idx="132">
                  <c:v>13-May</c:v>
                </c:pt>
                <c:pt idx="133">
                  <c:v>14-May</c:v>
                </c:pt>
                <c:pt idx="134">
                  <c:v>15-May</c:v>
                </c:pt>
                <c:pt idx="135">
                  <c:v>16-May</c:v>
                </c:pt>
                <c:pt idx="136">
                  <c:v>17-May</c:v>
                </c:pt>
                <c:pt idx="137">
                  <c:v>18-May</c:v>
                </c:pt>
                <c:pt idx="138">
                  <c:v>19-May</c:v>
                </c:pt>
                <c:pt idx="139">
                  <c:v>20-May</c:v>
                </c:pt>
                <c:pt idx="140">
                  <c:v>21-May</c:v>
                </c:pt>
                <c:pt idx="141">
                  <c:v>22-May</c:v>
                </c:pt>
                <c:pt idx="142">
                  <c:v>23-May</c:v>
                </c:pt>
                <c:pt idx="143">
                  <c:v>24-May</c:v>
                </c:pt>
                <c:pt idx="144">
                  <c:v>25-May</c:v>
                </c:pt>
                <c:pt idx="145">
                  <c:v>26-May</c:v>
                </c:pt>
                <c:pt idx="146">
                  <c:v>27-May</c:v>
                </c:pt>
                <c:pt idx="147">
                  <c:v>28-May</c:v>
                </c:pt>
                <c:pt idx="148">
                  <c:v>29-May</c:v>
                </c:pt>
                <c:pt idx="149">
                  <c:v>30-May</c:v>
                </c:pt>
                <c:pt idx="150">
                  <c:v>31-May</c:v>
                </c:pt>
                <c:pt idx="151">
                  <c:v>01-Jun</c:v>
                </c:pt>
                <c:pt idx="152">
                  <c:v>02-Jun</c:v>
                </c:pt>
                <c:pt idx="153">
                  <c:v>03-Jun</c:v>
                </c:pt>
                <c:pt idx="154">
                  <c:v>04-Jun</c:v>
                </c:pt>
                <c:pt idx="155">
                  <c:v>05-Jun</c:v>
                </c:pt>
                <c:pt idx="156">
                  <c:v>06-Jun</c:v>
                </c:pt>
                <c:pt idx="157">
                  <c:v>07-Jun</c:v>
                </c:pt>
                <c:pt idx="158">
                  <c:v>08-Jun</c:v>
                </c:pt>
                <c:pt idx="159">
                  <c:v>09-Jun</c:v>
                </c:pt>
                <c:pt idx="160">
                  <c:v>10-Jun</c:v>
                </c:pt>
                <c:pt idx="161">
                  <c:v>11-Jun</c:v>
                </c:pt>
                <c:pt idx="162">
                  <c:v>12-Jun</c:v>
                </c:pt>
                <c:pt idx="163">
                  <c:v>13-Jun</c:v>
                </c:pt>
                <c:pt idx="164">
                  <c:v>14-Jun</c:v>
                </c:pt>
                <c:pt idx="165">
                  <c:v>15-Jun</c:v>
                </c:pt>
                <c:pt idx="166">
                  <c:v>16-Jun</c:v>
                </c:pt>
                <c:pt idx="167">
                  <c:v>17-Jun</c:v>
                </c:pt>
                <c:pt idx="168">
                  <c:v>18-Jun</c:v>
                </c:pt>
                <c:pt idx="169">
                  <c:v>19-Jun</c:v>
                </c:pt>
                <c:pt idx="170">
                  <c:v>20-Jun</c:v>
                </c:pt>
                <c:pt idx="171">
                  <c:v>21-Jun</c:v>
                </c:pt>
                <c:pt idx="172">
                  <c:v>22-Jun</c:v>
                </c:pt>
                <c:pt idx="173">
                  <c:v>23-Jun</c:v>
                </c:pt>
                <c:pt idx="174">
                  <c:v>24-Jun</c:v>
                </c:pt>
                <c:pt idx="175">
                  <c:v>25-Jun</c:v>
                </c:pt>
                <c:pt idx="176">
                  <c:v>26-Jun</c:v>
                </c:pt>
                <c:pt idx="177">
                  <c:v>27-Jun</c:v>
                </c:pt>
                <c:pt idx="178">
                  <c:v>28-Jun</c:v>
                </c:pt>
                <c:pt idx="179">
                  <c:v>29-Jun</c:v>
                </c:pt>
                <c:pt idx="180">
                  <c:v>30-Jun</c:v>
                </c:pt>
                <c:pt idx="181">
                  <c:v>01-Jul</c:v>
                </c:pt>
                <c:pt idx="182">
                  <c:v>02-Jul</c:v>
                </c:pt>
                <c:pt idx="183">
                  <c:v>03-Jul</c:v>
                </c:pt>
                <c:pt idx="184">
                  <c:v>04-Jul</c:v>
                </c:pt>
                <c:pt idx="185">
                  <c:v>05-Jul</c:v>
                </c:pt>
                <c:pt idx="186">
                  <c:v>06-Jul</c:v>
                </c:pt>
                <c:pt idx="187">
                  <c:v>07-Jul</c:v>
                </c:pt>
                <c:pt idx="188">
                  <c:v>08-Jul</c:v>
                </c:pt>
                <c:pt idx="189">
                  <c:v>09-Jul</c:v>
                </c:pt>
                <c:pt idx="190">
                  <c:v>10-Jul</c:v>
                </c:pt>
                <c:pt idx="191">
                  <c:v>11-Jul</c:v>
                </c:pt>
                <c:pt idx="192">
                  <c:v>12-Jul</c:v>
                </c:pt>
                <c:pt idx="193">
                  <c:v>13-Jul</c:v>
                </c:pt>
                <c:pt idx="194">
                  <c:v>14-Jul</c:v>
                </c:pt>
                <c:pt idx="195">
                  <c:v>15-Jul</c:v>
                </c:pt>
                <c:pt idx="196">
                  <c:v>16-Jul</c:v>
                </c:pt>
                <c:pt idx="197">
                  <c:v>17-Jul</c:v>
                </c:pt>
                <c:pt idx="198">
                  <c:v>18-Jul</c:v>
                </c:pt>
                <c:pt idx="199">
                  <c:v>19-Jul</c:v>
                </c:pt>
                <c:pt idx="200">
                  <c:v>20-Jul</c:v>
                </c:pt>
                <c:pt idx="201">
                  <c:v>21-Jul</c:v>
                </c:pt>
                <c:pt idx="202">
                  <c:v>22-Jul</c:v>
                </c:pt>
                <c:pt idx="203">
                  <c:v>23-Jul</c:v>
                </c:pt>
                <c:pt idx="204">
                  <c:v>24-Jul</c:v>
                </c:pt>
                <c:pt idx="205">
                  <c:v>25-Jul</c:v>
                </c:pt>
                <c:pt idx="206">
                  <c:v>26-Jul</c:v>
                </c:pt>
                <c:pt idx="207">
                  <c:v>27-Jul</c:v>
                </c:pt>
                <c:pt idx="208">
                  <c:v>28-Jul</c:v>
                </c:pt>
                <c:pt idx="209">
                  <c:v>29-Jul</c:v>
                </c:pt>
                <c:pt idx="210">
                  <c:v>30-Jul</c:v>
                </c:pt>
                <c:pt idx="211">
                  <c:v>31-Jul</c:v>
                </c:pt>
                <c:pt idx="212">
                  <c:v>01-Aug</c:v>
                </c:pt>
                <c:pt idx="213">
                  <c:v>02-Aug</c:v>
                </c:pt>
                <c:pt idx="214">
                  <c:v>03-Aug</c:v>
                </c:pt>
                <c:pt idx="215">
                  <c:v>04-Aug</c:v>
                </c:pt>
                <c:pt idx="216">
                  <c:v>05-Aug</c:v>
                </c:pt>
                <c:pt idx="217">
                  <c:v>06-Aug</c:v>
                </c:pt>
                <c:pt idx="218">
                  <c:v>07-Aug</c:v>
                </c:pt>
                <c:pt idx="219">
                  <c:v>08-Aug</c:v>
                </c:pt>
                <c:pt idx="220">
                  <c:v>09-Aug</c:v>
                </c:pt>
                <c:pt idx="221">
                  <c:v>10-Aug</c:v>
                </c:pt>
                <c:pt idx="222">
                  <c:v>11-Aug</c:v>
                </c:pt>
                <c:pt idx="223">
                  <c:v>12-Aug</c:v>
                </c:pt>
                <c:pt idx="224">
                  <c:v>13-Aug</c:v>
                </c:pt>
                <c:pt idx="225">
                  <c:v>14-Aug</c:v>
                </c:pt>
                <c:pt idx="226">
                  <c:v>15-Aug</c:v>
                </c:pt>
                <c:pt idx="227">
                  <c:v>16-Aug</c:v>
                </c:pt>
                <c:pt idx="228">
                  <c:v>17-Aug</c:v>
                </c:pt>
                <c:pt idx="229">
                  <c:v>18-Aug</c:v>
                </c:pt>
                <c:pt idx="230">
                  <c:v>19-Aug</c:v>
                </c:pt>
                <c:pt idx="231">
                  <c:v>20-Aug</c:v>
                </c:pt>
                <c:pt idx="232">
                  <c:v>21-Aug</c:v>
                </c:pt>
                <c:pt idx="233">
                  <c:v>22-Aug</c:v>
                </c:pt>
                <c:pt idx="234">
                  <c:v>23-Aug</c:v>
                </c:pt>
                <c:pt idx="235">
                  <c:v>24-Aug</c:v>
                </c:pt>
                <c:pt idx="236">
                  <c:v>25-Aug</c:v>
                </c:pt>
                <c:pt idx="237">
                  <c:v>26-Aug</c:v>
                </c:pt>
                <c:pt idx="238">
                  <c:v>27-Aug</c:v>
                </c:pt>
                <c:pt idx="239">
                  <c:v>28-Aug</c:v>
                </c:pt>
                <c:pt idx="240">
                  <c:v>29-Aug</c:v>
                </c:pt>
                <c:pt idx="241">
                  <c:v>30-Aug</c:v>
                </c:pt>
                <c:pt idx="242">
                  <c:v>31-Aug</c:v>
                </c:pt>
                <c:pt idx="243">
                  <c:v>01-Sep</c:v>
                </c:pt>
                <c:pt idx="244">
                  <c:v>02-Sep</c:v>
                </c:pt>
                <c:pt idx="245">
                  <c:v>03-Sep</c:v>
                </c:pt>
                <c:pt idx="246">
                  <c:v>04-Sep</c:v>
                </c:pt>
                <c:pt idx="247">
                  <c:v>05-Sep</c:v>
                </c:pt>
                <c:pt idx="248">
                  <c:v>06-Sep</c:v>
                </c:pt>
                <c:pt idx="249">
                  <c:v>07-Sep</c:v>
                </c:pt>
                <c:pt idx="250">
                  <c:v>08-Sep</c:v>
                </c:pt>
                <c:pt idx="251">
                  <c:v>09-Sep</c:v>
                </c:pt>
                <c:pt idx="252">
                  <c:v>10-Sep</c:v>
                </c:pt>
                <c:pt idx="253">
                  <c:v>11-Sep</c:v>
                </c:pt>
                <c:pt idx="254">
                  <c:v>12-Sep</c:v>
                </c:pt>
                <c:pt idx="255">
                  <c:v>13-Sep</c:v>
                </c:pt>
                <c:pt idx="256">
                  <c:v>14-Sep</c:v>
                </c:pt>
                <c:pt idx="257">
                  <c:v>15-Sep</c:v>
                </c:pt>
                <c:pt idx="258">
                  <c:v>16-Sep</c:v>
                </c:pt>
                <c:pt idx="259">
                  <c:v>17-Sep</c:v>
                </c:pt>
                <c:pt idx="260">
                  <c:v>18-Sep</c:v>
                </c:pt>
                <c:pt idx="261">
                  <c:v>19-Sep</c:v>
                </c:pt>
                <c:pt idx="262">
                  <c:v>20-Sep</c:v>
                </c:pt>
                <c:pt idx="263">
                  <c:v>21-Sep</c:v>
                </c:pt>
                <c:pt idx="264">
                  <c:v>22-Sep</c:v>
                </c:pt>
                <c:pt idx="265">
                  <c:v>23-Sep</c:v>
                </c:pt>
                <c:pt idx="266">
                  <c:v>26-Sep</c:v>
                </c:pt>
                <c:pt idx="267">
                  <c:v>27-Sep</c:v>
                </c:pt>
                <c:pt idx="268">
                  <c:v>28-Sep</c:v>
                </c:pt>
                <c:pt idx="269">
                  <c:v>29-Sep</c:v>
                </c:pt>
                <c:pt idx="270">
                  <c:v>30-Sep</c:v>
                </c:pt>
                <c:pt idx="271">
                  <c:v>01-Oct</c:v>
                </c:pt>
                <c:pt idx="272">
                  <c:v>02-Oct</c:v>
                </c:pt>
                <c:pt idx="273">
                  <c:v>03-Oct</c:v>
                </c:pt>
                <c:pt idx="274">
                  <c:v>04-Oct</c:v>
                </c:pt>
                <c:pt idx="275">
                  <c:v>06-Oct</c:v>
                </c:pt>
                <c:pt idx="276">
                  <c:v>07-Oct</c:v>
                </c:pt>
                <c:pt idx="277">
                  <c:v>08-Oct</c:v>
                </c:pt>
                <c:pt idx="278">
                  <c:v>09-Oct</c:v>
                </c:pt>
                <c:pt idx="279">
                  <c:v>10-Oct</c:v>
                </c:pt>
                <c:pt idx="280">
                  <c:v>11-Oct</c:v>
                </c:pt>
                <c:pt idx="281">
                  <c:v>13-Oct</c:v>
                </c:pt>
                <c:pt idx="282">
                  <c:v>14-Oct</c:v>
                </c:pt>
                <c:pt idx="283">
                  <c:v>15-Oct</c:v>
                </c:pt>
                <c:pt idx="284">
                  <c:v>16-Oct</c:v>
                </c:pt>
                <c:pt idx="285">
                  <c:v>17-Oct</c:v>
                </c:pt>
                <c:pt idx="286">
                  <c:v>18-Oct</c:v>
                </c:pt>
                <c:pt idx="287">
                  <c:v>20-Oct</c:v>
                </c:pt>
                <c:pt idx="288">
                  <c:v>21-Oct</c:v>
                </c:pt>
                <c:pt idx="289">
                  <c:v>22-Oct</c:v>
                </c:pt>
                <c:pt idx="290">
                  <c:v>23-Oct</c:v>
                </c:pt>
                <c:pt idx="291">
                  <c:v>24-Oct</c:v>
                </c:pt>
                <c:pt idx="292">
                  <c:v>25-Oct</c:v>
                </c:pt>
                <c:pt idx="293">
                  <c:v>27-Oct</c:v>
                </c:pt>
                <c:pt idx="294">
                  <c:v>28-Oct</c:v>
                </c:pt>
                <c:pt idx="295">
                  <c:v>29-Oct</c:v>
                </c:pt>
                <c:pt idx="296">
                  <c:v>30-Oct</c:v>
                </c:pt>
                <c:pt idx="297">
                  <c:v>31-Oct</c:v>
                </c:pt>
                <c:pt idx="298">
                  <c:v>01-Nov</c:v>
                </c:pt>
                <c:pt idx="299">
                  <c:v>02-Nov</c:v>
                </c:pt>
                <c:pt idx="300">
                  <c:v>03-Nov</c:v>
                </c:pt>
                <c:pt idx="301">
                  <c:v>04-Nov</c:v>
                </c:pt>
                <c:pt idx="302">
                  <c:v>05-Nov</c:v>
                </c:pt>
                <c:pt idx="303">
                  <c:v>06-Nov</c:v>
                </c:pt>
                <c:pt idx="304">
                  <c:v>07-Nov</c:v>
                </c:pt>
                <c:pt idx="305">
                  <c:v>08-Nov</c:v>
                </c:pt>
                <c:pt idx="306">
                  <c:v>09-Nov</c:v>
                </c:pt>
                <c:pt idx="307">
                  <c:v>10-Nov</c:v>
                </c:pt>
                <c:pt idx="308">
                  <c:v>11-Nov</c:v>
                </c:pt>
                <c:pt idx="309">
                  <c:v>12-Nov</c:v>
                </c:pt>
                <c:pt idx="310">
                  <c:v>13-Nov</c:v>
                </c:pt>
                <c:pt idx="311">
                  <c:v>14-Nov</c:v>
                </c:pt>
                <c:pt idx="312">
                  <c:v>15-Nov</c:v>
                </c:pt>
                <c:pt idx="313">
                  <c:v>16-Nov</c:v>
                </c:pt>
                <c:pt idx="314">
                  <c:v>17-Nov</c:v>
                </c:pt>
                <c:pt idx="315">
                  <c:v>18-Nov</c:v>
                </c:pt>
                <c:pt idx="316">
                  <c:v>19-Nov</c:v>
                </c:pt>
                <c:pt idx="317">
                  <c:v>20-Nov</c:v>
                </c:pt>
                <c:pt idx="318">
                  <c:v>21-Nov</c:v>
                </c:pt>
                <c:pt idx="319">
                  <c:v>22-Nov</c:v>
                </c:pt>
                <c:pt idx="320">
                  <c:v>23-Nov</c:v>
                </c:pt>
                <c:pt idx="321">
                  <c:v>24-Nov</c:v>
                </c:pt>
                <c:pt idx="322">
                  <c:v>25-Nov</c:v>
                </c:pt>
                <c:pt idx="323">
                  <c:v>26-Nov</c:v>
                </c:pt>
                <c:pt idx="324">
                  <c:v>27-Nov</c:v>
                </c:pt>
                <c:pt idx="325">
                  <c:v>28-Nov</c:v>
                </c:pt>
                <c:pt idx="326">
                  <c:v>29-Nov</c:v>
                </c:pt>
                <c:pt idx="327">
                  <c:v>30-Nov</c:v>
                </c:pt>
                <c:pt idx="328">
                  <c:v>01-Dec</c:v>
                </c:pt>
                <c:pt idx="329">
                  <c:v>02-Dec</c:v>
                </c:pt>
                <c:pt idx="330">
                  <c:v>03-Dec</c:v>
                </c:pt>
                <c:pt idx="331">
                  <c:v>04-Dec</c:v>
                </c:pt>
                <c:pt idx="332">
                  <c:v>05-Dec</c:v>
                </c:pt>
                <c:pt idx="333">
                  <c:v>06-Dec</c:v>
                </c:pt>
                <c:pt idx="334">
                  <c:v>07-Dec</c:v>
                </c:pt>
                <c:pt idx="335">
                  <c:v>08-Dec</c:v>
                </c:pt>
                <c:pt idx="336">
                  <c:v>09-Dec</c:v>
                </c:pt>
                <c:pt idx="337">
                  <c:v>10-Dec</c:v>
                </c:pt>
                <c:pt idx="338">
                  <c:v>11-Dec</c:v>
                </c:pt>
                <c:pt idx="339">
                  <c:v>12-Dec</c:v>
                </c:pt>
                <c:pt idx="340">
                  <c:v>13-Dec</c:v>
                </c:pt>
                <c:pt idx="341">
                  <c:v>14-Dec</c:v>
                </c:pt>
                <c:pt idx="342">
                  <c:v>15-Dec</c:v>
                </c:pt>
                <c:pt idx="343">
                  <c:v>16-Dec</c:v>
                </c:pt>
                <c:pt idx="344">
                  <c:v>17-Dec</c:v>
                </c:pt>
                <c:pt idx="345">
                  <c:v>18-Dec</c:v>
                </c:pt>
                <c:pt idx="346">
                  <c:v>19-Dec</c:v>
                </c:pt>
                <c:pt idx="347">
                  <c:v>20-Dec</c:v>
                </c:pt>
                <c:pt idx="348">
                  <c:v>21-Dec</c:v>
                </c:pt>
                <c:pt idx="349">
                  <c:v>22-Dec</c:v>
                </c:pt>
                <c:pt idx="350">
                  <c:v>23-Dec</c:v>
                </c:pt>
                <c:pt idx="351">
                  <c:v>24-Dec</c:v>
                </c:pt>
                <c:pt idx="352">
                  <c:v>26-Dec</c:v>
                </c:pt>
                <c:pt idx="353">
                  <c:v>27-Dec</c:v>
                </c:pt>
                <c:pt idx="354">
                  <c:v>28-Dec</c:v>
                </c:pt>
                <c:pt idx="355">
                  <c:v>29-Dec</c:v>
                </c:pt>
                <c:pt idx="356">
                  <c:v>30-Dec</c:v>
                </c:pt>
                <c:pt idx="357">
                  <c:v>31-Dec</c:v>
                </c:pt>
              </c:strCache>
            </c:strRef>
          </c:cat>
          <c:val>
            <c:numRef>
              <c:f>'Q.NO 1.2'!$B$4:$B$361</c:f>
              <c:numCache>
                <c:formatCode>General</c:formatCode>
                <c:ptCount val="358"/>
                <c:pt idx="0">
                  <c:v>69</c:v>
                </c:pt>
                <c:pt idx="1">
                  <c:v>67</c:v>
                </c:pt>
                <c:pt idx="2">
                  <c:v>66</c:v>
                </c:pt>
                <c:pt idx="3">
                  <c:v>52</c:v>
                </c:pt>
                <c:pt idx="4">
                  <c:v>54</c:v>
                </c:pt>
                <c:pt idx="5">
                  <c:v>64</c:v>
                </c:pt>
                <c:pt idx="6">
                  <c:v>58</c:v>
                </c:pt>
                <c:pt idx="7">
                  <c:v>72</c:v>
                </c:pt>
                <c:pt idx="8">
                  <c:v>62</c:v>
                </c:pt>
                <c:pt idx="9">
                  <c:v>65</c:v>
                </c:pt>
                <c:pt idx="10">
                  <c:v>52</c:v>
                </c:pt>
                <c:pt idx="11">
                  <c:v>55</c:v>
                </c:pt>
                <c:pt idx="12">
                  <c:v>48</c:v>
                </c:pt>
                <c:pt idx="13">
                  <c:v>62</c:v>
                </c:pt>
                <c:pt idx="14">
                  <c:v>62</c:v>
                </c:pt>
                <c:pt idx="15">
                  <c:v>67</c:v>
                </c:pt>
                <c:pt idx="16">
                  <c:v>55</c:v>
                </c:pt>
                <c:pt idx="17">
                  <c:v>51</c:v>
                </c:pt>
                <c:pt idx="18">
                  <c:v>56</c:v>
                </c:pt>
                <c:pt idx="19">
                  <c:v>64</c:v>
                </c:pt>
                <c:pt idx="20">
                  <c:v>51</c:v>
                </c:pt>
                <c:pt idx="21">
                  <c:v>68</c:v>
                </c:pt>
                <c:pt idx="22">
                  <c:v>69</c:v>
                </c:pt>
                <c:pt idx="23">
                  <c:v>63</c:v>
                </c:pt>
                <c:pt idx="24">
                  <c:v>44</c:v>
                </c:pt>
                <c:pt idx="25">
                  <c:v>55</c:v>
                </c:pt>
                <c:pt idx="26">
                  <c:v>66</c:v>
                </c:pt>
                <c:pt idx="27">
                  <c:v>51</c:v>
                </c:pt>
                <c:pt idx="28">
                  <c:v>58</c:v>
                </c:pt>
                <c:pt idx="29">
                  <c:v>65</c:v>
                </c:pt>
                <c:pt idx="30">
                  <c:v>54</c:v>
                </c:pt>
                <c:pt idx="31">
                  <c:v>87</c:v>
                </c:pt>
                <c:pt idx="32">
                  <c:v>63</c:v>
                </c:pt>
                <c:pt idx="33">
                  <c:v>62</c:v>
                </c:pt>
                <c:pt idx="34">
                  <c:v>57</c:v>
                </c:pt>
                <c:pt idx="35">
                  <c:v>60</c:v>
                </c:pt>
                <c:pt idx="36">
                  <c:v>66</c:v>
                </c:pt>
                <c:pt idx="37">
                  <c:v>61</c:v>
                </c:pt>
                <c:pt idx="38">
                  <c:v>53</c:v>
                </c:pt>
                <c:pt idx="39">
                  <c:v>54</c:v>
                </c:pt>
                <c:pt idx="40">
                  <c:v>59</c:v>
                </c:pt>
                <c:pt idx="41">
                  <c:v>69</c:v>
                </c:pt>
                <c:pt idx="42">
                  <c:v>58</c:v>
                </c:pt>
                <c:pt idx="43">
                  <c:v>71</c:v>
                </c:pt>
                <c:pt idx="44">
                  <c:v>57</c:v>
                </c:pt>
                <c:pt idx="45">
                  <c:v>55</c:v>
                </c:pt>
                <c:pt idx="46">
                  <c:v>49</c:v>
                </c:pt>
                <c:pt idx="47">
                  <c:v>61</c:v>
                </c:pt>
                <c:pt idx="48">
                  <c:v>61</c:v>
                </c:pt>
                <c:pt idx="49">
                  <c:v>56</c:v>
                </c:pt>
                <c:pt idx="50">
                  <c:v>73</c:v>
                </c:pt>
                <c:pt idx="51">
                  <c:v>56</c:v>
                </c:pt>
                <c:pt idx="52">
                  <c:v>37</c:v>
                </c:pt>
                <c:pt idx="53">
                  <c:v>54</c:v>
                </c:pt>
                <c:pt idx="54">
                  <c:v>58</c:v>
                </c:pt>
                <c:pt idx="55">
                  <c:v>63</c:v>
                </c:pt>
                <c:pt idx="56">
                  <c:v>55</c:v>
                </c:pt>
                <c:pt idx="57">
                  <c:v>71</c:v>
                </c:pt>
                <c:pt idx="58">
                  <c:v>59</c:v>
                </c:pt>
                <c:pt idx="59">
                  <c:v>49</c:v>
                </c:pt>
                <c:pt idx="60">
                  <c:v>58</c:v>
                </c:pt>
                <c:pt idx="61">
                  <c:v>53</c:v>
                </c:pt>
                <c:pt idx="62">
                  <c:v>59</c:v>
                </c:pt>
                <c:pt idx="63">
                  <c:v>64</c:v>
                </c:pt>
                <c:pt idx="64">
                  <c:v>66</c:v>
                </c:pt>
                <c:pt idx="65">
                  <c:v>58</c:v>
                </c:pt>
                <c:pt idx="66">
                  <c:v>62</c:v>
                </c:pt>
                <c:pt idx="67">
                  <c:v>56</c:v>
                </c:pt>
                <c:pt idx="68">
                  <c:v>59</c:v>
                </c:pt>
                <c:pt idx="69">
                  <c:v>62</c:v>
                </c:pt>
                <c:pt idx="70">
                  <c:v>51</c:v>
                </c:pt>
                <c:pt idx="71">
                  <c:v>71</c:v>
                </c:pt>
                <c:pt idx="72">
                  <c:v>56</c:v>
                </c:pt>
                <c:pt idx="73">
                  <c:v>49</c:v>
                </c:pt>
                <c:pt idx="74">
                  <c:v>66</c:v>
                </c:pt>
                <c:pt idx="75">
                  <c:v>71</c:v>
                </c:pt>
                <c:pt idx="76">
                  <c:v>62</c:v>
                </c:pt>
                <c:pt idx="77">
                  <c:v>58</c:v>
                </c:pt>
                <c:pt idx="78">
                  <c:v>66</c:v>
                </c:pt>
                <c:pt idx="79">
                  <c:v>56</c:v>
                </c:pt>
                <c:pt idx="80">
                  <c:v>37</c:v>
                </c:pt>
                <c:pt idx="81">
                  <c:v>61</c:v>
                </c:pt>
                <c:pt idx="82">
                  <c:v>60</c:v>
                </c:pt>
                <c:pt idx="83">
                  <c:v>56</c:v>
                </c:pt>
                <c:pt idx="84">
                  <c:v>65</c:v>
                </c:pt>
                <c:pt idx="85">
                  <c:v>71</c:v>
                </c:pt>
                <c:pt idx="86">
                  <c:v>60</c:v>
                </c:pt>
                <c:pt idx="87">
                  <c:v>54</c:v>
                </c:pt>
                <c:pt idx="88">
                  <c:v>62</c:v>
                </c:pt>
                <c:pt idx="89">
                  <c:v>62</c:v>
                </c:pt>
                <c:pt idx="90">
                  <c:v>67</c:v>
                </c:pt>
                <c:pt idx="91">
                  <c:v>62</c:v>
                </c:pt>
                <c:pt idx="92">
                  <c:v>64</c:v>
                </c:pt>
                <c:pt idx="93">
                  <c:v>66</c:v>
                </c:pt>
                <c:pt idx="94">
                  <c:v>50</c:v>
                </c:pt>
                <c:pt idx="95">
                  <c:v>60</c:v>
                </c:pt>
                <c:pt idx="96">
                  <c:v>61</c:v>
                </c:pt>
                <c:pt idx="97">
                  <c:v>60</c:v>
                </c:pt>
                <c:pt idx="98">
                  <c:v>52</c:v>
                </c:pt>
                <c:pt idx="99">
                  <c:v>59</c:v>
                </c:pt>
                <c:pt idx="100">
                  <c:v>63</c:v>
                </c:pt>
                <c:pt idx="101">
                  <c:v>53</c:v>
                </c:pt>
                <c:pt idx="102">
                  <c:v>66</c:v>
                </c:pt>
                <c:pt idx="103">
                  <c:v>50</c:v>
                </c:pt>
                <c:pt idx="104">
                  <c:v>67</c:v>
                </c:pt>
                <c:pt idx="105">
                  <c:v>55</c:v>
                </c:pt>
                <c:pt idx="106">
                  <c:v>64</c:v>
                </c:pt>
                <c:pt idx="107">
                  <c:v>62</c:v>
                </c:pt>
                <c:pt idx="108">
                  <c:v>50</c:v>
                </c:pt>
                <c:pt idx="109">
                  <c:v>70</c:v>
                </c:pt>
                <c:pt idx="110">
                  <c:v>62</c:v>
                </c:pt>
                <c:pt idx="111">
                  <c:v>59</c:v>
                </c:pt>
                <c:pt idx="112">
                  <c:v>57</c:v>
                </c:pt>
                <c:pt idx="113">
                  <c:v>71</c:v>
                </c:pt>
                <c:pt idx="114">
                  <c:v>62</c:v>
                </c:pt>
                <c:pt idx="115">
                  <c:v>56</c:v>
                </c:pt>
                <c:pt idx="116">
                  <c:v>67</c:v>
                </c:pt>
                <c:pt idx="117">
                  <c:v>48</c:v>
                </c:pt>
                <c:pt idx="118">
                  <c:v>53</c:v>
                </c:pt>
                <c:pt idx="119">
                  <c:v>63</c:v>
                </c:pt>
                <c:pt idx="120">
                  <c:v>75</c:v>
                </c:pt>
                <c:pt idx="121">
                  <c:v>68</c:v>
                </c:pt>
                <c:pt idx="122">
                  <c:v>49</c:v>
                </c:pt>
                <c:pt idx="123">
                  <c:v>55</c:v>
                </c:pt>
                <c:pt idx="124">
                  <c:v>49</c:v>
                </c:pt>
                <c:pt idx="125">
                  <c:v>55</c:v>
                </c:pt>
                <c:pt idx="126">
                  <c:v>58</c:v>
                </c:pt>
                <c:pt idx="127">
                  <c:v>71</c:v>
                </c:pt>
                <c:pt idx="128">
                  <c:v>56</c:v>
                </c:pt>
                <c:pt idx="129">
                  <c:v>55</c:v>
                </c:pt>
                <c:pt idx="130">
                  <c:v>60</c:v>
                </c:pt>
                <c:pt idx="131">
                  <c:v>62</c:v>
                </c:pt>
                <c:pt idx="132">
                  <c:v>63</c:v>
                </c:pt>
                <c:pt idx="133">
                  <c:v>69</c:v>
                </c:pt>
                <c:pt idx="134">
                  <c:v>94</c:v>
                </c:pt>
                <c:pt idx="135">
                  <c:v>61</c:v>
                </c:pt>
                <c:pt idx="136">
                  <c:v>49</c:v>
                </c:pt>
                <c:pt idx="137">
                  <c:v>57</c:v>
                </c:pt>
                <c:pt idx="138">
                  <c:v>46</c:v>
                </c:pt>
                <c:pt idx="139">
                  <c:v>64</c:v>
                </c:pt>
                <c:pt idx="140">
                  <c:v>58</c:v>
                </c:pt>
                <c:pt idx="141">
                  <c:v>71</c:v>
                </c:pt>
                <c:pt idx="142">
                  <c:v>59</c:v>
                </c:pt>
                <c:pt idx="143">
                  <c:v>59</c:v>
                </c:pt>
                <c:pt idx="144">
                  <c:v>56</c:v>
                </c:pt>
                <c:pt idx="145">
                  <c:v>48</c:v>
                </c:pt>
                <c:pt idx="146">
                  <c:v>55</c:v>
                </c:pt>
                <c:pt idx="147">
                  <c:v>54</c:v>
                </c:pt>
                <c:pt idx="148">
                  <c:v>68</c:v>
                </c:pt>
                <c:pt idx="149">
                  <c:v>59</c:v>
                </c:pt>
                <c:pt idx="150">
                  <c:v>50</c:v>
                </c:pt>
                <c:pt idx="151">
                  <c:v>72</c:v>
                </c:pt>
                <c:pt idx="152">
                  <c:v>59</c:v>
                </c:pt>
                <c:pt idx="153">
                  <c:v>51</c:v>
                </c:pt>
                <c:pt idx="154">
                  <c:v>56</c:v>
                </c:pt>
                <c:pt idx="155">
                  <c:v>69</c:v>
                </c:pt>
                <c:pt idx="156">
                  <c:v>61</c:v>
                </c:pt>
                <c:pt idx="157">
                  <c:v>55</c:v>
                </c:pt>
                <c:pt idx="158">
                  <c:v>58</c:v>
                </c:pt>
                <c:pt idx="159">
                  <c:v>65</c:v>
                </c:pt>
                <c:pt idx="160">
                  <c:v>54</c:v>
                </c:pt>
                <c:pt idx="161">
                  <c:v>68</c:v>
                </c:pt>
                <c:pt idx="162">
                  <c:v>61</c:v>
                </c:pt>
                <c:pt idx="163">
                  <c:v>64</c:v>
                </c:pt>
                <c:pt idx="164">
                  <c:v>48</c:v>
                </c:pt>
                <c:pt idx="165">
                  <c:v>73</c:v>
                </c:pt>
                <c:pt idx="166">
                  <c:v>54</c:v>
                </c:pt>
                <c:pt idx="167">
                  <c:v>54</c:v>
                </c:pt>
                <c:pt idx="168">
                  <c:v>56</c:v>
                </c:pt>
                <c:pt idx="169">
                  <c:v>74</c:v>
                </c:pt>
                <c:pt idx="170">
                  <c:v>48</c:v>
                </c:pt>
                <c:pt idx="171">
                  <c:v>51</c:v>
                </c:pt>
                <c:pt idx="172">
                  <c:v>55</c:v>
                </c:pt>
                <c:pt idx="173">
                  <c:v>59</c:v>
                </c:pt>
                <c:pt idx="174">
                  <c:v>62</c:v>
                </c:pt>
                <c:pt idx="175">
                  <c:v>60</c:v>
                </c:pt>
                <c:pt idx="176">
                  <c:v>64</c:v>
                </c:pt>
                <c:pt idx="177">
                  <c:v>71</c:v>
                </c:pt>
                <c:pt idx="178">
                  <c:v>45</c:v>
                </c:pt>
                <c:pt idx="179">
                  <c:v>53</c:v>
                </c:pt>
                <c:pt idx="180">
                  <c:v>53</c:v>
                </c:pt>
                <c:pt idx="181">
                  <c:v>66</c:v>
                </c:pt>
                <c:pt idx="182">
                  <c:v>63</c:v>
                </c:pt>
                <c:pt idx="183">
                  <c:v>93</c:v>
                </c:pt>
                <c:pt idx="184">
                  <c:v>105</c:v>
                </c:pt>
                <c:pt idx="185">
                  <c:v>41</c:v>
                </c:pt>
                <c:pt idx="186">
                  <c:v>58</c:v>
                </c:pt>
                <c:pt idx="187">
                  <c:v>53</c:v>
                </c:pt>
                <c:pt idx="188">
                  <c:v>66</c:v>
                </c:pt>
                <c:pt idx="189">
                  <c:v>58</c:v>
                </c:pt>
                <c:pt idx="190">
                  <c:v>71</c:v>
                </c:pt>
                <c:pt idx="191">
                  <c:v>53</c:v>
                </c:pt>
                <c:pt idx="192">
                  <c:v>58</c:v>
                </c:pt>
                <c:pt idx="193">
                  <c:v>54</c:v>
                </c:pt>
                <c:pt idx="194">
                  <c:v>59</c:v>
                </c:pt>
                <c:pt idx="195">
                  <c:v>62</c:v>
                </c:pt>
                <c:pt idx="196">
                  <c:v>56</c:v>
                </c:pt>
                <c:pt idx="197">
                  <c:v>82</c:v>
                </c:pt>
                <c:pt idx="198">
                  <c:v>54</c:v>
                </c:pt>
                <c:pt idx="199">
                  <c:v>53</c:v>
                </c:pt>
                <c:pt idx="200">
                  <c:v>59</c:v>
                </c:pt>
                <c:pt idx="201">
                  <c:v>55</c:v>
                </c:pt>
                <c:pt idx="202">
                  <c:v>65</c:v>
                </c:pt>
                <c:pt idx="203">
                  <c:v>65</c:v>
                </c:pt>
                <c:pt idx="204">
                  <c:v>75</c:v>
                </c:pt>
                <c:pt idx="205">
                  <c:v>57</c:v>
                </c:pt>
                <c:pt idx="206">
                  <c:v>57</c:v>
                </c:pt>
                <c:pt idx="207">
                  <c:v>53</c:v>
                </c:pt>
                <c:pt idx="208">
                  <c:v>60</c:v>
                </c:pt>
                <c:pt idx="209">
                  <c:v>49</c:v>
                </c:pt>
                <c:pt idx="210">
                  <c:v>67</c:v>
                </c:pt>
                <c:pt idx="211">
                  <c:v>68</c:v>
                </c:pt>
                <c:pt idx="212">
                  <c:v>74</c:v>
                </c:pt>
                <c:pt idx="213">
                  <c:v>48</c:v>
                </c:pt>
                <c:pt idx="214">
                  <c:v>58</c:v>
                </c:pt>
                <c:pt idx="215">
                  <c:v>58</c:v>
                </c:pt>
                <c:pt idx="216">
                  <c:v>60</c:v>
                </c:pt>
                <c:pt idx="217">
                  <c:v>61</c:v>
                </c:pt>
                <c:pt idx="218">
                  <c:v>65</c:v>
                </c:pt>
                <c:pt idx="219">
                  <c:v>69</c:v>
                </c:pt>
                <c:pt idx="220">
                  <c:v>55</c:v>
                </c:pt>
                <c:pt idx="221">
                  <c:v>59</c:v>
                </c:pt>
                <c:pt idx="222">
                  <c:v>64</c:v>
                </c:pt>
                <c:pt idx="223">
                  <c:v>54</c:v>
                </c:pt>
                <c:pt idx="224">
                  <c:v>55</c:v>
                </c:pt>
                <c:pt idx="225">
                  <c:v>81</c:v>
                </c:pt>
                <c:pt idx="226">
                  <c:v>72</c:v>
                </c:pt>
                <c:pt idx="227">
                  <c:v>50</c:v>
                </c:pt>
                <c:pt idx="228">
                  <c:v>62</c:v>
                </c:pt>
                <c:pt idx="229">
                  <c:v>57</c:v>
                </c:pt>
                <c:pt idx="230">
                  <c:v>56</c:v>
                </c:pt>
                <c:pt idx="231">
                  <c:v>55</c:v>
                </c:pt>
                <c:pt idx="232">
                  <c:v>69</c:v>
                </c:pt>
                <c:pt idx="233">
                  <c:v>60</c:v>
                </c:pt>
                <c:pt idx="234">
                  <c:v>48</c:v>
                </c:pt>
                <c:pt idx="235">
                  <c:v>54</c:v>
                </c:pt>
                <c:pt idx="236">
                  <c:v>53</c:v>
                </c:pt>
                <c:pt idx="237">
                  <c:v>59</c:v>
                </c:pt>
                <c:pt idx="238">
                  <c:v>59</c:v>
                </c:pt>
                <c:pt idx="239">
                  <c:v>68</c:v>
                </c:pt>
                <c:pt idx="240">
                  <c:v>60</c:v>
                </c:pt>
                <c:pt idx="241">
                  <c:v>41</c:v>
                </c:pt>
                <c:pt idx="242">
                  <c:v>57</c:v>
                </c:pt>
                <c:pt idx="243">
                  <c:v>61</c:v>
                </c:pt>
                <c:pt idx="244">
                  <c:v>48</c:v>
                </c:pt>
                <c:pt idx="245">
                  <c:v>59</c:v>
                </c:pt>
                <c:pt idx="246">
                  <c:v>66</c:v>
                </c:pt>
                <c:pt idx="247">
                  <c:v>59</c:v>
                </c:pt>
                <c:pt idx="248">
                  <c:v>47</c:v>
                </c:pt>
                <c:pt idx="249">
                  <c:v>60</c:v>
                </c:pt>
                <c:pt idx="250">
                  <c:v>61</c:v>
                </c:pt>
                <c:pt idx="251">
                  <c:v>59</c:v>
                </c:pt>
                <c:pt idx="252">
                  <c:v>62</c:v>
                </c:pt>
                <c:pt idx="253">
                  <c:v>77</c:v>
                </c:pt>
                <c:pt idx="254">
                  <c:v>67</c:v>
                </c:pt>
                <c:pt idx="255">
                  <c:v>49</c:v>
                </c:pt>
                <c:pt idx="256">
                  <c:v>60</c:v>
                </c:pt>
                <c:pt idx="257">
                  <c:v>65</c:v>
                </c:pt>
                <c:pt idx="258">
                  <c:v>61</c:v>
                </c:pt>
                <c:pt idx="259">
                  <c:v>58</c:v>
                </c:pt>
                <c:pt idx="260">
                  <c:v>72</c:v>
                </c:pt>
                <c:pt idx="261">
                  <c:v>59</c:v>
                </c:pt>
                <c:pt idx="262">
                  <c:v>48</c:v>
                </c:pt>
                <c:pt idx="263">
                  <c:v>57</c:v>
                </c:pt>
                <c:pt idx="264">
                  <c:v>54</c:v>
                </c:pt>
                <c:pt idx="265">
                  <c:v>60</c:v>
                </c:pt>
                <c:pt idx="266">
                  <c:v>56</c:v>
                </c:pt>
                <c:pt idx="267">
                  <c:v>61</c:v>
                </c:pt>
                <c:pt idx="268">
                  <c:v>53</c:v>
                </c:pt>
                <c:pt idx="269">
                  <c:v>60</c:v>
                </c:pt>
                <c:pt idx="270">
                  <c:v>62</c:v>
                </c:pt>
                <c:pt idx="271">
                  <c:v>84</c:v>
                </c:pt>
                <c:pt idx="272">
                  <c:v>61</c:v>
                </c:pt>
                <c:pt idx="273">
                  <c:v>61</c:v>
                </c:pt>
                <c:pt idx="274">
                  <c:v>52</c:v>
                </c:pt>
                <c:pt idx="275">
                  <c:v>61</c:v>
                </c:pt>
                <c:pt idx="276">
                  <c:v>61</c:v>
                </c:pt>
                <c:pt idx="277">
                  <c:v>49</c:v>
                </c:pt>
                <c:pt idx="278">
                  <c:v>60</c:v>
                </c:pt>
                <c:pt idx="279">
                  <c:v>61</c:v>
                </c:pt>
                <c:pt idx="280">
                  <c:v>42</c:v>
                </c:pt>
                <c:pt idx="281">
                  <c:v>58</c:v>
                </c:pt>
                <c:pt idx="282">
                  <c:v>57</c:v>
                </c:pt>
                <c:pt idx="283">
                  <c:v>107</c:v>
                </c:pt>
                <c:pt idx="284">
                  <c:v>64</c:v>
                </c:pt>
                <c:pt idx="285">
                  <c:v>55</c:v>
                </c:pt>
                <c:pt idx="286">
                  <c:v>45</c:v>
                </c:pt>
                <c:pt idx="287">
                  <c:v>63</c:v>
                </c:pt>
                <c:pt idx="288">
                  <c:v>56</c:v>
                </c:pt>
                <c:pt idx="289">
                  <c:v>57</c:v>
                </c:pt>
                <c:pt idx="290">
                  <c:v>72</c:v>
                </c:pt>
                <c:pt idx="291">
                  <c:v>59</c:v>
                </c:pt>
                <c:pt idx="292">
                  <c:v>45</c:v>
                </c:pt>
                <c:pt idx="293">
                  <c:v>62</c:v>
                </c:pt>
                <c:pt idx="294">
                  <c:v>63</c:v>
                </c:pt>
                <c:pt idx="295">
                  <c:v>59</c:v>
                </c:pt>
                <c:pt idx="296">
                  <c:v>63</c:v>
                </c:pt>
                <c:pt idx="297">
                  <c:v>69</c:v>
                </c:pt>
                <c:pt idx="298">
                  <c:v>55</c:v>
                </c:pt>
                <c:pt idx="299">
                  <c:v>56</c:v>
                </c:pt>
                <c:pt idx="300">
                  <c:v>49</c:v>
                </c:pt>
                <c:pt idx="301">
                  <c:v>49</c:v>
                </c:pt>
                <c:pt idx="302">
                  <c:v>58</c:v>
                </c:pt>
                <c:pt idx="303">
                  <c:v>73</c:v>
                </c:pt>
                <c:pt idx="304">
                  <c:v>61</c:v>
                </c:pt>
                <c:pt idx="305">
                  <c:v>48</c:v>
                </c:pt>
                <c:pt idx="306">
                  <c:v>61</c:v>
                </c:pt>
                <c:pt idx="307">
                  <c:v>62</c:v>
                </c:pt>
                <c:pt idx="308">
                  <c:v>48</c:v>
                </c:pt>
                <c:pt idx="309">
                  <c:v>59</c:v>
                </c:pt>
                <c:pt idx="310">
                  <c:v>67</c:v>
                </c:pt>
                <c:pt idx="311">
                  <c:v>58</c:v>
                </c:pt>
                <c:pt idx="312">
                  <c:v>45</c:v>
                </c:pt>
                <c:pt idx="313">
                  <c:v>61</c:v>
                </c:pt>
                <c:pt idx="314">
                  <c:v>49</c:v>
                </c:pt>
                <c:pt idx="315">
                  <c:v>46</c:v>
                </c:pt>
                <c:pt idx="316">
                  <c:v>67</c:v>
                </c:pt>
                <c:pt idx="317">
                  <c:v>65</c:v>
                </c:pt>
                <c:pt idx="318">
                  <c:v>61</c:v>
                </c:pt>
                <c:pt idx="319">
                  <c:v>43</c:v>
                </c:pt>
                <c:pt idx="320">
                  <c:v>56</c:v>
                </c:pt>
                <c:pt idx="321">
                  <c:v>52</c:v>
                </c:pt>
                <c:pt idx="322">
                  <c:v>61</c:v>
                </c:pt>
                <c:pt idx="323">
                  <c:v>113</c:v>
                </c:pt>
                <c:pt idx="324">
                  <c:v>115</c:v>
                </c:pt>
                <c:pt idx="325">
                  <c:v>48</c:v>
                </c:pt>
                <c:pt idx="326">
                  <c:v>46</c:v>
                </c:pt>
                <c:pt idx="327">
                  <c:v>60</c:v>
                </c:pt>
                <c:pt idx="328">
                  <c:v>61</c:v>
                </c:pt>
                <c:pt idx="329">
                  <c:v>59</c:v>
                </c:pt>
                <c:pt idx="330">
                  <c:v>56</c:v>
                </c:pt>
                <c:pt idx="331">
                  <c:v>72</c:v>
                </c:pt>
                <c:pt idx="332">
                  <c:v>61</c:v>
                </c:pt>
                <c:pt idx="333">
                  <c:v>55</c:v>
                </c:pt>
                <c:pt idx="334">
                  <c:v>59</c:v>
                </c:pt>
                <c:pt idx="335">
                  <c:v>50</c:v>
                </c:pt>
                <c:pt idx="336">
                  <c:v>65</c:v>
                </c:pt>
                <c:pt idx="337">
                  <c:v>62</c:v>
                </c:pt>
                <c:pt idx="338">
                  <c:v>73</c:v>
                </c:pt>
                <c:pt idx="339">
                  <c:v>56</c:v>
                </c:pt>
                <c:pt idx="340">
                  <c:v>52</c:v>
                </c:pt>
                <c:pt idx="341">
                  <c:v>58</c:v>
                </c:pt>
                <c:pt idx="342">
                  <c:v>58</c:v>
                </c:pt>
                <c:pt idx="343">
                  <c:v>69</c:v>
                </c:pt>
                <c:pt idx="344">
                  <c:v>57</c:v>
                </c:pt>
                <c:pt idx="345">
                  <c:v>76</c:v>
                </c:pt>
                <c:pt idx="346">
                  <c:v>59</c:v>
                </c:pt>
                <c:pt idx="347">
                  <c:v>53</c:v>
                </c:pt>
                <c:pt idx="348">
                  <c:v>55</c:v>
                </c:pt>
                <c:pt idx="349">
                  <c:v>58</c:v>
                </c:pt>
                <c:pt idx="350">
                  <c:v>56</c:v>
                </c:pt>
                <c:pt idx="351">
                  <c:v>56</c:v>
                </c:pt>
                <c:pt idx="352">
                  <c:v>38</c:v>
                </c:pt>
                <c:pt idx="353">
                  <c:v>35</c:v>
                </c:pt>
                <c:pt idx="354">
                  <c:v>39</c:v>
                </c:pt>
                <c:pt idx="355">
                  <c:v>27</c:v>
                </c:pt>
                <c:pt idx="356">
                  <c:v>32</c:v>
                </c:pt>
                <c:pt idx="357">
                  <c:v>73</c:v>
                </c:pt>
              </c:numCache>
            </c:numRef>
          </c:val>
          <c:smooth val="0"/>
          <c:extLst>
            <c:ext xmlns:c16="http://schemas.microsoft.com/office/drawing/2014/chart" uri="{C3380CC4-5D6E-409C-BE32-E72D297353CC}">
              <c16:uniqueId val="{00000000-6CEC-41B1-BE65-4A9FAF87C4B5}"/>
            </c:ext>
          </c:extLst>
        </c:ser>
        <c:dLbls>
          <c:showLegendKey val="0"/>
          <c:showVal val="0"/>
          <c:showCatName val="0"/>
          <c:showSerName val="0"/>
          <c:showPercent val="0"/>
          <c:showBubbleSize val="0"/>
        </c:dLbls>
        <c:smooth val="0"/>
        <c:axId val="223261600"/>
        <c:axId val="223254112"/>
      </c:lineChart>
      <c:catAx>
        <c:axId val="22326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3254112"/>
        <c:crosses val="autoZero"/>
        <c:auto val="1"/>
        <c:lblAlgn val="ctr"/>
        <c:lblOffset val="100"/>
        <c:noMultiLvlLbl val="0"/>
      </c:catAx>
      <c:valAx>
        <c:axId val="2232541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3261600"/>
        <c:crosses val="autoZero"/>
        <c:crossBetween val="between"/>
      </c:valAx>
      <c:spPr>
        <a:noFill/>
        <a:ln>
          <a:noFill/>
        </a:ln>
        <a:effectLst/>
      </c:spPr>
    </c:plotArea>
    <c:legend>
      <c:legendPos val="r"/>
      <c:layout>
        <c:manualLayout>
          <c:xMode val="edge"/>
          <c:yMode val="edge"/>
          <c:x val="0.83813845144356958"/>
          <c:y val="0.53600648877223678"/>
          <c:w val="0.14519488188976379"/>
          <c:h val="8.1597769028871392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1.1!PivotTable10</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Peak</a:t>
            </a:r>
            <a:r>
              <a:rPr lang="en-US" baseline="0"/>
              <a:t> Time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'Q.NO 1.1'!$B$3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1.1'!$A$4:$A$19</c:f>
              <c:strCache>
                <c:ptCount val="15"/>
                <c:pt idx="0">
                  <c:v>9 AM</c:v>
                </c:pt>
                <c:pt idx="1">
                  <c:v>10 AM</c:v>
                </c:pt>
                <c:pt idx="2">
                  <c:v>11 PM</c:v>
                </c:pt>
                <c:pt idx="3">
                  <c:v>10 PM</c:v>
                </c:pt>
                <c:pt idx="4">
                  <c:v>9 PM</c:v>
                </c:pt>
                <c:pt idx="5">
                  <c:v>11 AM</c:v>
                </c:pt>
                <c:pt idx="6">
                  <c:v>3 PM</c:v>
                </c:pt>
                <c:pt idx="7">
                  <c:v>2 PM</c:v>
                </c:pt>
                <c:pt idx="8">
                  <c:v>8 PM</c:v>
                </c:pt>
                <c:pt idx="9">
                  <c:v>4 PM</c:v>
                </c:pt>
                <c:pt idx="10">
                  <c:v>7 PM</c:v>
                </c:pt>
                <c:pt idx="11">
                  <c:v>5 PM</c:v>
                </c:pt>
                <c:pt idx="12">
                  <c:v>6 PM</c:v>
                </c:pt>
                <c:pt idx="13">
                  <c:v>1 PM</c:v>
                </c:pt>
                <c:pt idx="14">
                  <c:v>12 PM</c:v>
                </c:pt>
              </c:strCache>
            </c:strRef>
          </c:cat>
          <c:val>
            <c:numRef>
              <c:f>'Q.NO 1.1'!$B$4:$B$19</c:f>
              <c:numCache>
                <c:formatCode>General</c:formatCode>
                <c:ptCount val="15"/>
                <c:pt idx="0">
                  <c:v>1</c:v>
                </c:pt>
                <c:pt idx="1">
                  <c:v>8</c:v>
                </c:pt>
                <c:pt idx="2">
                  <c:v>28</c:v>
                </c:pt>
                <c:pt idx="3">
                  <c:v>663</c:v>
                </c:pt>
                <c:pt idx="4">
                  <c:v>1198</c:v>
                </c:pt>
                <c:pt idx="5">
                  <c:v>1231</c:v>
                </c:pt>
                <c:pt idx="6">
                  <c:v>1468</c:v>
                </c:pt>
                <c:pt idx="7">
                  <c:v>1472</c:v>
                </c:pt>
                <c:pt idx="8">
                  <c:v>1642</c:v>
                </c:pt>
                <c:pt idx="9">
                  <c:v>1920</c:v>
                </c:pt>
                <c:pt idx="10">
                  <c:v>2009</c:v>
                </c:pt>
                <c:pt idx="11">
                  <c:v>2336</c:v>
                </c:pt>
                <c:pt idx="12">
                  <c:v>2399</c:v>
                </c:pt>
                <c:pt idx="13">
                  <c:v>2455</c:v>
                </c:pt>
                <c:pt idx="14">
                  <c:v>2520</c:v>
                </c:pt>
              </c:numCache>
            </c:numRef>
          </c:val>
          <c:extLst>
            <c:ext xmlns:c16="http://schemas.microsoft.com/office/drawing/2014/chart" uri="{C3380CC4-5D6E-409C-BE32-E72D297353CC}">
              <c16:uniqueId val="{00000000-1D66-40AC-9814-1A9D60A912B8}"/>
            </c:ext>
          </c:extLst>
        </c:ser>
        <c:dLbls>
          <c:dLblPos val="outEnd"/>
          <c:showLegendKey val="0"/>
          <c:showVal val="1"/>
          <c:showCatName val="0"/>
          <c:showSerName val="0"/>
          <c:showPercent val="0"/>
          <c:showBubbleSize val="0"/>
        </c:dLbls>
        <c:gapWidth val="219"/>
        <c:overlap val="-27"/>
        <c:axId val="1930524768"/>
        <c:axId val="1930525184"/>
      </c:barChart>
      <c:catAx>
        <c:axId val="1930524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30525184"/>
        <c:crosses val="autoZero"/>
        <c:auto val="1"/>
        <c:lblAlgn val="ctr"/>
        <c:lblOffset val="100"/>
        <c:noMultiLvlLbl val="0"/>
      </c:catAx>
      <c:valAx>
        <c:axId val="193052518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305247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2.2!PivotTable3</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solidFill>
                  <a:schemeClr val="accent5">
                    <a:lumMod val="75000"/>
                  </a:schemeClr>
                </a:solidFill>
              </a:rPr>
              <a:t>Best</a:t>
            </a:r>
            <a:r>
              <a:rPr lang="en-IN" baseline="0" dirty="0">
                <a:solidFill>
                  <a:schemeClr val="accent5">
                    <a:lumMod val="75000"/>
                  </a:schemeClr>
                </a:solidFill>
              </a:rPr>
              <a:t> Seller </a:t>
            </a:r>
            <a:endParaRPr lang="en-IN" dirty="0">
              <a:solidFill>
                <a:schemeClr val="accent5">
                  <a:lumMod val="7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'Q.NO 2.2'!$B$3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2.2'!$A$4:$A$9</c:f>
              <c:strCache>
                <c:ptCount val="5"/>
                <c:pt idx="0">
                  <c:v>big_meat_s</c:v>
                </c:pt>
                <c:pt idx="1">
                  <c:v>bbq_ckn_l</c:v>
                </c:pt>
                <c:pt idx="2">
                  <c:v>bbq_ckn_m</c:v>
                </c:pt>
                <c:pt idx="3">
                  <c:v>bbq_ckn_s</c:v>
                </c:pt>
                <c:pt idx="4">
                  <c:v>brie_carre_s</c:v>
                </c:pt>
              </c:strCache>
            </c:strRef>
          </c:cat>
          <c:val>
            <c:numRef>
              <c:f>'Q.NO 2.2'!$B$4:$B$9</c:f>
              <c:numCache>
                <c:formatCode>General</c:formatCode>
                <c:ptCount val="5"/>
                <c:pt idx="0">
                  <c:v>1615</c:v>
                </c:pt>
                <c:pt idx="1">
                  <c:v>967</c:v>
                </c:pt>
                <c:pt idx="2">
                  <c:v>872</c:v>
                </c:pt>
                <c:pt idx="3">
                  <c:v>434</c:v>
                </c:pt>
                <c:pt idx="4">
                  <c:v>377</c:v>
                </c:pt>
              </c:numCache>
            </c:numRef>
          </c:val>
          <c:extLst>
            <c:ext xmlns:c16="http://schemas.microsoft.com/office/drawing/2014/chart" uri="{C3380CC4-5D6E-409C-BE32-E72D297353CC}">
              <c16:uniqueId val="{00000000-18F6-4B2F-83EB-7C1F1E40CFFC}"/>
            </c:ext>
          </c:extLst>
        </c:ser>
        <c:dLbls>
          <c:dLblPos val="outEnd"/>
          <c:showLegendKey val="0"/>
          <c:showVal val="1"/>
          <c:showCatName val="0"/>
          <c:showSerName val="0"/>
          <c:showPercent val="0"/>
          <c:showBubbleSize val="0"/>
        </c:dLbls>
        <c:gapWidth val="219"/>
        <c:overlap val="-27"/>
        <c:axId val="1462469632"/>
        <c:axId val="1462482112"/>
      </c:barChart>
      <c:catAx>
        <c:axId val="1462469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482112"/>
        <c:crosses val="autoZero"/>
        <c:auto val="1"/>
        <c:lblAlgn val="ctr"/>
        <c:lblOffset val="100"/>
        <c:noMultiLvlLbl val="0"/>
      </c:catAx>
      <c:valAx>
        <c:axId val="14624821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4696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3!PivotTable6</c:name>
    <c:fmtId val="-1"/>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3677162117990493E-2"/>
          <c:y val="7.407407407407407E-2"/>
          <c:w val="0.83329106673009889"/>
          <c:h val="0.8416746864975212"/>
        </c:manualLayout>
      </c:layout>
      <c:barChart>
        <c:barDir val="col"/>
        <c:grouping val="clustered"/>
        <c:varyColors val="0"/>
        <c:ser>
          <c:idx val="0"/>
          <c:order val="0"/>
          <c:tx>
            <c:strRef>
              <c:f>'Q.NO 3'!$B$3:$B$4</c:f>
              <c:strCache>
                <c:ptCount val="1"/>
                <c:pt idx="0">
                  <c:v>Autumn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3'!$A$5:$A$17</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'Q.NO 3'!$B$5:$B$17</c:f>
              <c:numCache>
                <c:formatCode>General</c:formatCode>
                <c:ptCount val="12"/>
                <c:pt idx="8">
                  <c:v>27324.250000000025</c:v>
                </c:pt>
                <c:pt idx="9">
                  <c:v>26792.900000000049</c:v>
                </c:pt>
                <c:pt idx="10">
                  <c:v>29454.350000000053</c:v>
                </c:pt>
              </c:numCache>
            </c:numRef>
          </c:val>
          <c:extLst>
            <c:ext xmlns:c16="http://schemas.microsoft.com/office/drawing/2014/chart" uri="{C3380CC4-5D6E-409C-BE32-E72D297353CC}">
              <c16:uniqueId val="{00000000-15B8-42D9-99A0-5ABF83590A4C}"/>
            </c:ext>
          </c:extLst>
        </c:ser>
        <c:ser>
          <c:idx val="1"/>
          <c:order val="1"/>
          <c:tx>
            <c:strRef>
              <c:f>'Q.NO 3'!$C$3:$C$4</c:f>
              <c:strCache>
                <c:ptCount val="1"/>
                <c:pt idx="0">
                  <c:v>Spring</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3'!$A$5:$A$17</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'Q.NO 3'!$C$5:$C$17</c:f>
              <c:numCache>
                <c:formatCode>General</c:formatCode>
                <c:ptCount val="12"/>
                <c:pt idx="2">
                  <c:v>30252.650000000052</c:v>
                </c:pt>
                <c:pt idx="3">
                  <c:v>29728.250000000047</c:v>
                </c:pt>
                <c:pt idx="4">
                  <c:v>30363.250000000051</c:v>
                </c:pt>
              </c:numCache>
            </c:numRef>
          </c:val>
          <c:extLst>
            <c:ext xmlns:c16="http://schemas.microsoft.com/office/drawing/2014/chart" uri="{C3380CC4-5D6E-409C-BE32-E72D297353CC}">
              <c16:uniqueId val="{00000001-15B8-42D9-99A0-5ABF83590A4C}"/>
            </c:ext>
          </c:extLst>
        </c:ser>
        <c:ser>
          <c:idx val="2"/>
          <c:order val="2"/>
          <c:tx>
            <c:strRef>
              <c:f>'Q.NO 3'!$D$3:$D$4</c:f>
              <c:strCache>
                <c:ptCount val="1"/>
                <c:pt idx="0">
                  <c:v>Summer</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3'!$A$5:$A$17</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'Q.NO 3'!$D$5:$D$17</c:f>
              <c:numCache>
                <c:formatCode>General</c:formatCode>
                <c:ptCount val="12"/>
                <c:pt idx="5">
                  <c:v>29458.850000000042</c:v>
                </c:pt>
                <c:pt idx="6">
                  <c:v>31911.150000000049</c:v>
                </c:pt>
                <c:pt idx="7">
                  <c:v>30266.700000000048</c:v>
                </c:pt>
              </c:numCache>
            </c:numRef>
          </c:val>
          <c:extLst>
            <c:ext xmlns:c16="http://schemas.microsoft.com/office/drawing/2014/chart" uri="{C3380CC4-5D6E-409C-BE32-E72D297353CC}">
              <c16:uniqueId val="{00000002-15B8-42D9-99A0-5ABF83590A4C}"/>
            </c:ext>
          </c:extLst>
        </c:ser>
        <c:ser>
          <c:idx val="3"/>
          <c:order val="3"/>
          <c:tx>
            <c:strRef>
              <c:f>'Q.NO 3'!$E$3:$E$4</c:f>
              <c:strCache>
                <c:ptCount val="1"/>
                <c:pt idx="0">
                  <c:v>Winter</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3'!$A$5:$A$17</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'Q.NO 3'!$E$5:$E$17</c:f>
              <c:numCache>
                <c:formatCode>General</c:formatCode>
                <c:ptCount val="12"/>
                <c:pt idx="0">
                  <c:v>30269.700000000048</c:v>
                </c:pt>
                <c:pt idx="1">
                  <c:v>27622.800000000043</c:v>
                </c:pt>
                <c:pt idx="11">
                  <c:v>27556.150000000034</c:v>
                </c:pt>
              </c:numCache>
            </c:numRef>
          </c:val>
          <c:extLst>
            <c:ext xmlns:c16="http://schemas.microsoft.com/office/drawing/2014/chart" uri="{C3380CC4-5D6E-409C-BE32-E72D297353CC}">
              <c16:uniqueId val="{00000003-15B8-42D9-99A0-5ABF83590A4C}"/>
            </c:ext>
          </c:extLst>
        </c:ser>
        <c:dLbls>
          <c:dLblPos val="outEnd"/>
          <c:showLegendKey val="0"/>
          <c:showVal val="1"/>
          <c:showCatName val="0"/>
          <c:showSerName val="0"/>
          <c:showPercent val="0"/>
          <c:showBubbleSize val="0"/>
        </c:dLbls>
        <c:gapWidth val="219"/>
        <c:overlap val="-27"/>
        <c:axId val="1470859264"/>
        <c:axId val="1470863424"/>
      </c:barChart>
      <c:catAx>
        <c:axId val="1470859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0863424"/>
        <c:crosses val="autoZero"/>
        <c:auto val="1"/>
        <c:lblAlgn val="ctr"/>
        <c:lblOffset val="100"/>
        <c:noMultiLvlLbl val="0"/>
      </c:catAx>
      <c:valAx>
        <c:axId val="14708634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08592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4!PivotTable7</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Bottom</a:t>
            </a:r>
            <a:r>
              <a:rPr lang="en-IN" baseline="0"/>
              <a:t> 5 Wrost Pizza</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'Q.NO 4'!$B$3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4'!$A$4:$A$9</c:f>
              <c:strCache>
                <c:ptCount val="5"/>
                <c:pt idx="0">
                  <c:v>green_garden_l</c:v>
                </c:pt>
                <c:pt idx="1">
                  <c:v>spinach_supr_m</c:v>
                </c:pt>
                <c:pt idx="2">
                  <c:v>the_greek_l</c:v>
                </c:pt>
                <c:pt idx="3">
                  <c:v>the_greek_m</c:v>
                </c:pt>
                <c:pt idx="4">
                  <c:v>the_greek_xxl</c:v>
                </c:pt>
              </c:strCache>
            </c:strRef>
          </c:cat>
          <c:val>
            <c:numRef>
              <c:f>'Q.NO 4'!$B$4:$B$9</c:f>
              <c:numCache>
                <c:formatCode>General</c:formatCode>
                <c:ptCount val="5"/>
                <c:pt idx="0">
                  <c:v>45</c:v>
                </c:pt>
                <c:pt idx="1">
                  <c:v>51</c:v>
                </c:pt>
                <c:pt idx="2">
                  <c:v>38</c:v>
                </c:pt>
                <c:pt idx="3">
                  <c:v>42</c:v>
                </c:pt>
                <c:pt idx="4">
                  <c:v>8</c:v>
                </c:pt>
              </c:numCache>
            </c:numRef>
          </c:val>
          <c:extLst>
            <c:ext xmlns:c16="http://schemas.microsoft.com/office/drawing/2014/chart" uri="{C3380CC4-5D6E-409C-BE32-E72D297353CC}">
              <c16:uniqueId val="{00000000-74C2-4DAC-8E3A-62BA74EFD323}"/>
            </c:ext>
          </c:extLst>
        </c:ser>
        <c:dLbls>
          <c:dLblPos val="outEnd"/>
          <c:showLegendKey val="0"/>
          <c:showVal val="1"/>
          <c:showCatName val="0"/>
          <c:showSerName val="0"/>
          <c:showPercent val="0"/>
          <c:showBubbleSize val="0"/>
        </c:dLbls>
        <c:gapWidth val="219"/>
        <c:overlap val="-27"/>
        <c:axId val="1596788576"/>
        <c:axId val="1596789824"/>
      </c:barChart>
      <c:catAx>
        <c:axId val="1596788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6789824"/>
        <c:crosses val="autoZero"/>
        <c:auto val="1"/>
        <c:lblAlgn val="ctr"/>
        <c:lblOffset val="100"/>
        <c:noMultiLvlLbl val="0"/>
      </c:catAx>
      <c:valAx>
        <c:axId val="15967898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67885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Sales Analysis.xlsx]Q.NO 2.2!PivotTable3</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Best</a:t>
            </a:r>
            <a:r>
              <a:rPr lang="en-IN" baseline="0"/>
              <a:t> Seller </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'Q.NO 2.2'!$B$3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'Q.NO 2.2'!$A$4:$A$9</c:f>
              <c:strCache>
                <c:ptCount val="5"/>
                <c:pt idx="0">
                  <c:v>big_meat_s</c:v>
                </c:pt>
                <c:pt idx="1">
                  <c:v>bbq_ckn_l</c:v>
                </c:pt>
                <c:pt idx="2">
                  <c:v>bbq_ckn_m</c:v>
                </c:pt>
                <c:pt idx="3">
                  <c:v>bbq_ckn_s</c:v>
                </c:pt>
                <c:pt idx="4">
                  <c:v>brie_carre_s</c:v>
                </c:pt>
              </c:strCache>
            </c:strRef>
          </c:cat>
          <c:val>
            <c:numRef>
              <c:f>'Q.NO 2.2'!$B$4:$B$9</c:f>
              <c:numCache>
                <c:formatCode>General</c:formatCode>
                <c:ptCount val="5"/>
                <c:pt idx="0">
                  <c:v>1615</c:v>
                </c:pt>
                <c:pt idx="1">
                  <c:v>967</c:v>
                </c:pt>
                <c:pt idx="2">
                  <c:v>872</c:v>
                </c:pt>
                <c:pt idx="3">
                  <c:v>434</c:v>
                </c:pt>
                <c:pt idx="4">
                  <c:v>377</c:v>
                </c:pt>
              </c:numCache>
            </c:numRef>
          </c:val>
          <c:extLst>
            <c:ext xmlns:c16="http://schemas.microsoft.com/office/drawing/2014/chart" uri="{C3380CC4-5D6E-409C-BE32-E72D297353CC}">
              <c16:uniqueId val="{00000000-D49E-4DD8-B8B4-330A5EE41A10}"/>
            </c:ext>
          </c:extLst>
        </c:ser>
        <c:dLbls>
          <c:dLblPos val="outEnd"/>
          <c:showLegendKey val="0"/>
          <c:showVal val="1"/>
          <c:showCatName val="0"/>
          <c:showSerName val="0"/>
          <c:showPercent val="0"/>
          <c:showBubbleSize val="0"/>
        </c:dLbls>
        <c:gapWidth val="219"/>
        <c:overlap val="-27"/>
        <c:axId val="1462469632"/>
        <c:axId val="1462482112"/>
      </c:barChart>
      <c:catAx>
        <c:axId val="1462469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482112"/>
        <c:crosses val="autoZero"/>
        <c:auto val="1"/>
        <c:lblAlgn val="ctr"/>
        <c:lblOffset val="100"/>
        <c:noMultiLvlLbl val="0"/>
      </c:catAx>
      <c:valAx>
        <c:axId val="14624821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4696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4"/>
        <p:cNvGrpSpPr/>
        <p:nvPr/>
      </p:nvGrpSpPr>
      <p:grpSpPr>
        <a:xfrm>
          <a:off x="0" y="0"/>
          <a:ext cx="0" cy="0"/>
          <a:chOff x="0" y="0"/>
          <a:chExt cx="0" cy="0"/>
        </a:xfrm>
      </p:grpSpPr>
      <p:sp>
        <p:nvSpPr>
          <p:cNvPr id="10745" name="Google Shape;10745;g1368aa21685_0_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6" name="Google Shape;10746;g1368aa21685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014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01390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5037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9"/>
        <p:cNvGrpSpPr/>
        <p:nvPr/>
      </p:nvGrpSpPr>
      <p:grpSpPr>
        <a:xfrm>
          <a:off x="0" y="0"/>
          <a:ext cx="0" cy="0"/>
          <a:chOff x="0" y="0"/>
          <a:chExt cx="0" cy="0"/>
        </a:xfrm>
      </p:grpSpPr>
      <p:sp>
        <p:nvSpPr>
          <p:cNvPr id="12330" name="Google Shape;12330;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1" name="Google Shape;12331;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3"/>
        <p:cNvGrpSpPr/>
        <p:nvPr/>
      </p:nvGrpSpPr>
      <p:grpSpPr>
        <a:xfrm>
          <a:off x="0" y="0"/>
          <a:ext cx="0" cy="0"/>
          <a:chOff x="0" y="0"/>
          <a:chExt cx="0" cy="0"/>
        </a:xfrm>
      </p:grpSpPr>
      <p:sp>
        <p:nvSpPr>
          <p:cNvPr id="11224" name="Google Shape;11224;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5" name="Google Shape;11225;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578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6"/>
        <p:cNvGrpSpPr/>
        <p:nvPr/>
      </p:nvGrpSpPr>
      <p:grpSpPr>
        <a:xfrm>
          <a:off x="0" y="0"/>
          <a:ext cx="0" cy="0"/>
          <a:chOff x="0" y="0"/>
          <a:chExt cx="0" cy="0"/>
        </a:xfrm>
      </p:grpSpPr>
      <p:sp>
        <p:nvSpPr>
          <p:cNvPr id="11267" name="Google Shape;1126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8" name="Google Shape;1126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770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9"/>
        <p:cNvGrpSpPr/>
        <p:nvPr/>
      </p:nvGrpSpPr>
      <p:grpSpPr>
        <a:xfrm>
          <a:off x="0" y="0"/>
          <a:ext cx="0" cy="0"/>
          <a:chOff x="0" y="0"/>
          <a:chExt cx="0" cy="0"/>
        </a:xfrm>
      </p:grpSpPr>
      <p:sp>
        <p:nvSpPr>
          <p:cNvPr id="11140" name="Google Shape;1114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954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3"/>
        <p:cNvGrpSpPr/>
        <p:nvPr/>
      </p:nvGrpSpPr>
      <p:grpSpPr>
        <a:xfrm>
          <a:off x="0" y="0"/>
          <a:ext cx="0" cy="0"/>
          <a:chOff x="0" y="0"/>
          <a:chExt cx="0" cy="0"/>
        </a:xfrm>
      </p:grpSpPr>
      <p:sp>
        <p:nvSpPr>
          <p:cNvPr id="11024" name="Google Shape;11024;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5" name="Google Shape;11025;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6622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7927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7990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6203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696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145158" y="4651640"/>
            <a:ext cx="2095529" cy="1058761"/>
            <a:chOff x="1423500" y="1965000"/>
            <a:chExt cx="1202875" cy="607750"/>
          </a:xfrm>
        </p:grpSpPr>
        <p:sp>
          <p:nvSpPr>
            <p:cNvPr id="10" name="Google Shape;10;p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2"/>
          <p:cNvGrpSpPr/>
          <p:nvPr/>
        </p:nvGrpSpPr>
        <p:grpSpPr>
          <a:xfrm rot="-820589">
            <a:off x="6346617" y="-320346"/>
            <a:ext cx="2098832" cy="984632"/>
            <a:chOff x="1406550" y="1260600"/>
            <a:chExt cx="1204775" cy="565200"/>
          </a:xfrm>
        </p:grpSpPr>
        <p:sp>
          <p:nvSpPr>
            <p:cNvPr id="143" name="Google Shape;143;p2"/>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2"/>
          <p:cNvGrpSpPr/>
          <p:nvPr/>
        </p:nvGrpSpPr>
        <p:grpSpPr>
          <a:xfrm rot="1574134">
            <a:off x="-1533887" y="64553"/>
            <a:ext cx="2261716" cy="949902"/>
            <a:chOff x="1411350" y="554900"/>
            <a:chExt cx="1298300" cy="545275"/>
          </a:xfrm>
        </p:grpSpPr>
        <p:sp>
          <p:nvSpPr>
            <p:cNvPr id="262" name="Google Shape;262;p2"/>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
          <p:cNvGrpSpPr/>
          <p:nvPr/>
        </p:nvGrpSpPr>
        <p:grpSpPr>
          <a:xfrm rot="2280519">
            <a:off x="8509025" y="2778334"/>
            <a:ext cx="537748" cy="439389"/>
            <a:chOff x="3419775" y="1620100"/>
            <a:chExt cx="406350" cy="332025"/>
          </a:xfrm>
        </p:grpSpPr>
        <p:sp>
          <p:nvSpPr>
            <p:cNvPr id="334" name="Google Shape;334;p2"/>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
          <p:cNvGrpSpPr/>
          <p:nvPr/>
        </p:nvGrpSpPr>
        <p:grpSpPr>
          <a:xfrm rot="-2700000">
            <a:off x="134368" y="4412315"/>
            <a:ext cx="608448" cy="494433"/>
            <a:chOff x="3883850" y="1662875"/>
            <a:chExt cx="361150" cy="293475"/>
          </a:xfrm>
        </p:grpSpPr>
        <p:sp>
          <p:nvSpPr>
            <p:cNvPr id="340" name="Google Shape;340;p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
          <p:cNvGrpSpPr/>
          <p:nvPr/>
        </p:nvGrpSpPr>
        <p:grpSpPr>
          <a:xfrm rot="4092362">
            <a:off x="8979810" y="3177674"/>
            <a:ext cx="260746" cy="160463"/>
            <a:chOff x="5492850" y="1205450"/>
            <a:chExt cx="260725" cy="160450"/>
          </a:xfrm>
        </p:grpSpPr>
        <p:sp>
          <p:nvSpPr>
            <p:cNvPr id="367" name="Google Shape;367;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
          <p:cNvGrpSpPr/>
          <p:nvPr/>
        </p:nvGrpSpPr>
        <p:grpSpPr>
          <a:xfrm rot="1811724">
            <a:off x="843952" y="4575868"/>
            <a:ext cx="260751" cy="160466"/>
            <a:chOff x="5492850" y="1205450"/>
            <a:chExt cx="260725" cy="160450"/>
          </a:xfrm>
        </p:grpSpPr>
        <p:sp>
          <p:nvSpPr>
            <p:cNvPr id="374" name="Google Shape;374;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
          <p:cNvGrpSpPr/>
          <p:nvPr/>
        </p:nvGrpSpPr>
        <p:grpSpPr>
          <a:xfrm rot="-1811716" flipH="1">
            <a:off x="693439" y="4769781"/>
            <a:ext cx="193361" cy="118994"/>
            <a:chOff x="5492850" y="1205450"/>
            <a:chExt cx="260725" cy="160450"/>
          </a:xfrm>
        </p:grpSpPr>
        <p:sp>
          <p:nvSpPr>
            <p:cNvPr id="381" name="Google Shape;381;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2"/>
          <p:cNvGrpSpPr/>
          <p:nvPr/>
        </p:nvGrpSpPr>
        <p:grpSpPr>
          <a:xfrm rot="2952480">
            <a:off x="264412" y="126576"/>
            <a:ext cx="348372" cy="283092"/>
            <a:chOff x="3883850" y="1662875"/>
            <a:chExt cx="361150" cy="293475"/>
          </a:xfrm>
        </p:grpSpPr>
        <p:sp>
          <p:nvSpPr>
            <p:cNvPr id="388" name="Google Shape;388;p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2"/>
          <p:cNvGrpSpPr/>
          <p:nvPr/>
        </p:nvGrpSpPr>
        <p:grpSpPr>
          <a:xfrm rot="1811724">
            <a:off x="8347852" y="277318"/>
            <a:ext cx="260751" cy="160466"/>
            <a:chOff x="5492850" y="1205450"/>
            <a:chExt cx="260725" cy="160450"/>
          </a:xfrm>
        </p:grpSpPr>
        <p:sp>
          <p:nvSpPr>
            <p:cNvPr id="415" name="Google Shape;415;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2"/>
          <p:cNvGrpSpPr/>
          <p:nvPr/>
        </p:nvGrpSpPr>
        <p:grpSpPr>
          <a:xfrm rot="-8873295">
            <a:off x="6637979" y="4770112"/>
            <a:ext cx="784617" cy="494768"/>
            <a:chOff x="4015675" y="2112550"/>
            <a:chExt cx="545275" cy="343875"/>
          </a:xfrm>
        </p:grpSpPr>
        <p:sp>
          <p:nvSpPr>
            <p:cNvPr id="422" name="Google Shape;422;p2"/>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
          <p:cNvSpPr txBox="1">
            <a:spLocks noGrp="1"/>
          </p:cNvSpPr>
          <p:nvPr>
            <p:ph type="ctrTitle"/>
          </p:nvPr>
        </p:nvSpPr>
        <p:spPr>
          <a:xfrm rot="491">
            <a:off x="713300" y="768575"/>
            <a:ext cx="4201800" cy="2048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300">
                <a:solidFill>
                  <a:schemeClr val="accent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30" name="Google Shape;430;p2"/>
          <p:cNvSpPr txBox="1">
            <a:spLocks noGrp="1"/>
          </p:cNvSpPr>
          <p:nvPr>
            <p:ph type="subTitle" idx="1"/>
          </p:nvPr>
        </p:nvSpPr>
        <p:spPr>
          <a:xfrm rot="281">
            <a:off x="774637" y="4103863"/>
            <a:ext cx="3668100" cy="199800"/>
          </a:xfrm>
          <a:prstGeom prst="rect">
            <a:avLst/>
          </a:prstGeom>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10330"/>
        <p:cNvGrpSpPr/>
        <p:nvPr/>
      </p:nvGrpSpPr>
      <p:grpSpPr>
        <a:xfrm>
          <a:off x="0" y="0"/>
          <a:ext cx="0" cy="0"/>
          <a:chOff x="0" y="0"/>
          <a:chExt cx="0" cy="0"/>
        </a:xfrm>
      </p:grpSpPr>
      <p:grpSp>
        <p:nvGrpSpPr>
          <p:cNvPr id="10331" name="Google Shape;10331;p24"/>
          <p:cNvGrpSpPr/>
          <p:nvPr/>
        </p:nvGrpSpPr>
        <p:grpSpPr>
          <a:xfrm rot="-531176">
            <a:off x="3739999" y="-498576"/>
            <a:ext cx="2261708" cy="949898"/>
            <a:chOff x="1411350" y="554900"/>
            <a:chExt cx="1298300" cy="545275"/>
          </a:xfrm>
        </p:grpSpPr>
        <p:sp>
          <p:nvSpPr>
            <p:cNvPr id="10332" name="Google Shape;10332;p24"/>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24"/>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24"/>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24"/>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24"/>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24"/>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24"/>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24"/>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24"/>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24"/>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24"/>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24"/>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24"/>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24"/>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24"/>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24"/>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24"/>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24"/>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24"/>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24"/>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24"/>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24"/>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24"/>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24"/>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24"/>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24"/>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24"/>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24"/>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24"/>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24"/>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24"/>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24"/>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24"/>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24"/>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24"/>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24"/>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24"/>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24"/>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24"/>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24"/>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24"/>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24"/>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24"/>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24"/>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24"/>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24"/>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24"/>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24"/>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24"/>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24"/>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24"/>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24"/>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24"/>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24"/>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24"/>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24"/>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24"/>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24"/>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24"/>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24"/>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24"/>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24"/>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24"/>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24"/>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24"/>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24"/>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24"/>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24"/>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24"/>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24"/>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24"/>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24"/>
          <p:cNvGrpSpPr/>
          <p:nvPr/>
        </p:nvGrpSpPr>
        <p:grpSpPr>
          <a:xfrm rot="-2378607">
            <a:off x="8096210" y="2678522"/>
            <a:ext cx="2095578" cy="1058786"/>
            <a:chOff x="1423500" y="1965000"/>
            <a:chExt cx="1202875" cy="607750"/>
          </a:xfrm>
        </p:grpSpPr>
        <p:sp>
          <p:nvSpPr>
            <p:cNvPr id="10404" name="Google Shape;10404;p24"/>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24"/>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24"/>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24"/>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24"/>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24"/>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24"/>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24"/>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24"/>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24"/>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24"/>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24"/>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24"/>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24"/>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24"/>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24"/>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24"/>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24"/>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24"/>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24"/>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24"/>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24"/>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24"/>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24"/>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24"/>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24"/>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24"/>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24"/>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24"/>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24"/>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24"/>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24"/>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24"/>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24"/>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24"/>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24"/>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24"/>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24"/>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24"/>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24"/>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24"/>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24"/>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24"/>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24"/>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24"/>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24"/>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24"/>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24"/>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24"/>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24"/>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24"/>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24"/>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24"/>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24"/>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24"/>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24"/>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24"/>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24"/>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24"/>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24"/>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24"/>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24"/>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24"/>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24"/>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24"/>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24"/>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24"/>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24"/>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24"/>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24"/>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24"/>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24"/>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24"/>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24"/>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24"/>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24"/>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24"/>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24"/>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24"/>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24"/>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24"/>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24"/>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24"/>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24"/>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24"/>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24"/>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24"/>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24"/>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24"/>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24"/>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24"/>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24"/>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24"/>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24"/>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24"/>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24"/>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24"/>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24"/>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24"/>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24"/>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24"/>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24"/>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24"/>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24"/>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24"/>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24"/>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24"/>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24"/>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24"/>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24"/>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24"/>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24"/>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24"/>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24"/>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24"/>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24"/>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24"/>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24"/>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24"/>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24"/>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24"/>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24"/>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24"/>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24"/>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24"/>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24"/>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24"/>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24"/>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24"/>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24"/>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24"/>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24"/>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24"/>
          <p:cNvGrpSpPr/>
          <p:nvPr/>
        </p:nvGrpSpPr>
        <p:grpSpPr>
          <a:xfrm rot="-2700000">
            <a:off x="7849618" y="431915"/>
            <a:ext cx="608448" cy="494433"/>
            <a:chOff x="3883850" y="1662875"/>
            <a:chExt cx="361150" cy="293475"/>
          </a:xfrm>
        </p:grpSpPr>
        <p:sp>
          <p:nvSpPr>
            <p:cNvPr id="10537" name="Google Shape;10537;p2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2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2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2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2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2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2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2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2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2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2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2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2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2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2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2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2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2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2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2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2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2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2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2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2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2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24"/>
          <p:cNvGrpSpPr/>
          <p:nvPr/>
        </p:nvGrpSpPr>
        <p:grpSpPr>
          <a:xfrm rot="1811724">
            <a:off x="8559202" y="595468"/>
            <a:ext cx="260751" cy="160466"/>
            <a:chOff x="5492850" y="1205450"/>
            <a:chExt cx="260725" cy="160450"/>
          </a:xfrm>
        </p:grpSpPr>
        <p:sp>
          <p:nvSpPr>
            <p:cNvPr id="10564" name="Google Shape;10564;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24"/>
          <p:cNvGrpSpPr/>
          <p:nvPr/>
        </p:nvGrpSpPr>
        <p:grpSpPr>
          <a:xfrm rot="-1811716" flipH="1">
            <a:off x="8408689" y="789381"/>
            <a:ext cx="193361" cy="118994"/>
            <a:chOff x="5492850" y="1205450"/>
            <a:chExt cx="260725" cy="160450"/>
          </a:xfrm>
        </p:grpSpPr>
        <p:sp>
          <p:nvSpPr>
            <p:cNvPr id="10571" name="Google Shape;10571;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24"/>
          <p:cNvGrpSpPr/>
          <p:nvPr/>
        </p:nvGrpSpPr>
        <p:grpSpPr>
          <a:xfrm rot="1926705">
            <a:off x="862417" y="-250863"/>
            <a:ext cx="784617" cy="494768"/>
            <a:chOff x="4015675" y="2112550"/>
            <a:chExt cx="545275" cy="343875"/>
          </a:xfrm>
        </p:grpSpPr>
        <p:sp>
          <p:nvSpPr>
            <p:cNvPr id="10578" name="Google Shape;10578;p2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2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2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2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2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2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2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24"/>
          <p:cNvGrpSpPr/>
          <p:nvPr/>
        </p:nvGrpSpPr>
        <p:grpSpPr>
          <a:xfrm rot="2952480">
            <a:off x="318087" y="4571076"/>
            <a:ext cx="348372" cy="283092"/>
            <a:chOff x="3883850" y="1662875"/>
            <a:chExt cx="361150" cy="293475"/>
          </a:xfrm>
        </p:grpSpPr>
        <p:sp>
          <p:nvSpPr>
            <p:cNvPr id="10586" name="Google Shape;10586;p2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2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2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2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2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2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2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2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2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2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2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2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2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2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2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2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2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2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2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2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2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2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2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2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2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2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24"/>
          <p:cNvGrpSpPr/>
          <p:nvPr/>
        </p:nvGrpSpPr>
        <p:grpSpPr>
          <a:xfrm rot="-1811716" flipH="1">
            <a:off x="267564" y="4125706"/>
            <a:ext cx="193361" cy="118994"/>
            <a:chOff x="5492850" y="1205450"/>
            <a:chExt cx="260725" cy="160450"/>
          </a:xfrm>
        </p:grpSpPr>
        <p:sp>
          <p:nvSpPr>
            <p:cNvPr id="10613" name="Google Shape;10613;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24"/>
          <p:cNvGrpSpPr/>
          <p:nvPr/>
        </p:nvGrpSpPr>
        <p:grpSpPr>
          <a:xfrm rot="509016">
            <a:off x="5317166" y="4575523"/>
            <a:ext cx="2098792" cy="984613"/>
            <a:chOff x="1406550" y="1260600"/>
            <a:chExt cx="1204775" cy="565200"/>
          </a:xfrm>
        </p:grpSpPr>
        <p:sp>
          <p:nvSpPr>
            <p:cNvPr id="10620" name="Google Shape;10620;p24"/>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24"/>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24"/>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24"/>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24"/>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24"/>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24"/>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24"/>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24"/>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24"/>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24"/>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24"/>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24"/>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24"/>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24"/>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24"/>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24"/>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24"/>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24"/>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24"/>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24"/>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24"/>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24"/>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24"/>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24"/>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24"/>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24"/>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24"/>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24"/>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24"/>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24"/>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24"/>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24"/>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24"/>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24"/>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24"/>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24"/>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24"/>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24"/>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24"/>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24"/>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24"/>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24"/>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24"/>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24"/>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24"/>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24"/>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24"/>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24"/>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24"/>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24"/>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24"/>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24"/>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24"/>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24"/>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24"/>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24"/>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24"/>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24"/>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24"/>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24"/>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24"/>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24"/>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24"/>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24"/>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24"/>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24"/>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24"/>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24"/>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24"/>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24"/>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24"/>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24"/>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24"/>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24"/>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24"/>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24"/>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24"/>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24"/>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24"/>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24"/>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24"/>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24"/>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24"/>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24"/>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24"/>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24"/>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24"/>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24"/>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24"/>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24"/>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24"/>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24"/>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24"/>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24"/>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24"/>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24"/>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24"/>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24"/>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24"/>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24"/>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24"/>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24"/>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24"/>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24"/>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24"/>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24"/>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24"/>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24"/>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24"/>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24"/>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24"/>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24"/>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24"/>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24"/>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24"/>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24"/>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24"/>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1"/>
        <p:cNvGrpSpPr/>
        <p:nvPr/>
      </p:nvGrpSpPr>
      <p:grpSpPr>
        <a:xfrm>
          <a:off x="0" y="0"/>
          <a:ext cx="0" cy="0"/>
          <a:chOff x="0" y="0"/>
          <a:chExt cx="0" cy="0"/>
        </a:xfrm>
      </p:grpSpPr>
      <p:grpSp>
        <p:nvGrpSpPr>
          <p:cNvPr id="432" name="Google Shape;432;p3"/>
          <p:cNvGrpSpPr/>
          <p:nvPr/>
        </p:nvGrpSpPr>
        <p:grpSpPr>
          <a:xfrm rot="1574134">
            <a:off x="6267538" y="-273272"/>
            <a:ext cx="2261716" cy="949902"/>
            <a:chOff x="1411350" y="554900"/>
            <a:chExt cx="1298300" cy="545275"/>
          </a:xfrm>
        </p:grpSpPr>
        <p:sp>
          <p:nvSpPr>
            <p:cNvPr id="433" name="Google Shape;433;p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3"/>
          <p:cNvGrpSpPr/>
          <p:nvPr/>
        </p:nvGrpSpPr>
        <p:grpSpPr>
          <a:xfrm rot="-820589">
            <a:off x="-336195" y="4780591"/>
            <a:ext cx="2098832" cy="984632"/>
            <a:chOff x="1406550" y="1260600"/>
            <a:chExt cx="1204775" cy="565200"/>
          </a:xfrm>
        </p:grpSpPr>
        <p:sp>
          <p:nvSpPr>
            <p:cNvPr id="505" name="Google Shape;505;p3"/>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3"/>
          <p:cNvGrpSpPr/>
          <p:nvPr/>
        </p:nvGrpSpPr>
        <p:grpSpPr>
          <a:xfrm>
            <a:off x="1714483" y="-327710"/>
            <a:ext cx="2095529" cy="1058761"/>
            <a:chOff x="1423500" y="1965000"/>
            <a:chExt cx="1202875" cy="607750"/>
          </a:xfrm>
        </p:grpSpPr>
        <p:sp>
          <p:nvSpPr>
            <p:cNvPr id="624" name="Google Shape;624;p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
          <p:cNvGrpSpPr/>
          <p:nvPr/>
        </p:nvGrpSpPr>
        <p:grpSpPr>
          <a:xfrm rot="1530007">
            <a:off x="4628288" y="4743524"/>
            <a:ext cx="2095539" cy="1058766"/>
            <a:chOff x="1423500" y="1965000"/>
            <a:chExt cx="1202875" cy="607750"/>
          </a:xfrm>
        </p:grpSpPr>
        <p:sp>
          <p:nvSpPr>
            <p:cNvPr id="757" name="Google Shape;757;p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3"/>
          <p:cNvGrpSpPr/>
          <p:nvPr/>
        </p:nvGrpSpPr>
        <p:grpSpPr>
          <a:xfrm rot="-2700000">
            <a:off x="259568" y="966915"/>
            <a:ext cx="608448" cy="494433"/>
            <a:chOff x="3883850" y="1662875"/>
            <a:chExt cx="361150" cy="293475"/>
          </a:xfrm>
        </p:grpSpPr>
        <p:sp>
          <p:nvSpPr>
            <p:cNvPr id="890" name="Google Shape;890;p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3"/>
          <p:cNvGrpSpPr/>
          <p:nvPr/>
        </p:nvGrpSpPr>
        <p:grpSpPr>
          <a:xfrm rot="1811724">
            <a:off x="969152" y="1130468"/>
            <a:ext cx="260751" cy="160466"/>
            <a:chOff x="5492850" y="1205450"/>
            <a:chExt cx="260725" cy="160450"/>
          </a:xfrm>
        </p:grpSpPr>
        <p:sp>
          <p:nvSpPr>
            <p:cNvPr id="917" name="Google Shape;917;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3"/>
          <p:cNvGrpSpPr/>
          <p:nvPr/>
        </p:nvGrpSpPr>
        <p:grpSpPr>
          <a:xfrm rot="-1811716" flipH="1">
            <a:off x="818639" y="1324381"/>
            <a:ext cx="193361" cy="118994"/>
            <a:chOff x="5492850" y="1205450"/>
            <a:chExt cx="260725" cy="160450"/>
          </a:xfrm>
        </p:grpSpPr>
        <p:sp>
          <p:nvSpPr>
            <p:cNvPr id="924" name="Google Shape;924;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
          <p:cNvGrpSpPr/>
          <p:nvPr/>
        </p:nvGrpSpPr>
        <p:grpSpPr>
          <a:xfrm rot="1926705">
            <a:off x="8694204" y="1413812"/>
            <a:ext cx="784617" cy="494768"/>
            <a:chOff x="4015675" y="2112550"/>
            <a:chExt cx="545275" cy="343875"/>
          </a:xfrm>
        </p:grpSpPr>
        <p:sp>
          <p:nvSpPr>
            <p:cNvPr id="931" name="Google Shape;931;p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
          <p:cNvGrpSpPr/>
          <p:nvPr/>
        </p:nvGrpSpPr>
        <p:grpSpPr>
          <a:xfrm rot="2952480">
            <a:off x="7189087" y="4498551"/>
            <a:ext cx="348372" cy="283092"/>
            <a:chOff x="3883850" y="1662875"/>
            <a:chExt cx="361150" cy="293475"/>
          </a:xfrm>
        </p:grpSpPr>
        <p:sp>
          <p:nvSpPr>
            <p:cNvPr id="939" name="Google Shape;939;p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3"/>
          <p:cNvGrpSpPr/>
          <p:nvPr/>
        </p:nvGrpSpPr>
        <p:grpSpPr>
          <a:xfrm rot="-1811716" flipH="1">
            <a:off x="9266664" y="1390331"/>
            <a:ext cx="193361" cy="118994"/>
            <a:chOff x="5492850" y="1205450"/>
            <a:chExt cx="260725" cy="160450"/>
          </a:xfrm>
        </p:grpSpPr>
        <p:sp>
          <p:nvSpPr>
            <p:cNvPr id="966" name="Google Shape;966;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3"/>
          <p:cNvSpPr txBox="1">
            <a:spLocks noGrp="1"/>
          </p:cNvSpPr>
          <p:nvPr>
            <p:ph type="title"/>
          </p:nvPr>
        </p:nvSpPr>
        <p:spPr>
          <a:xfrm>
            <a:off x="4502450" y="2686800"/>
            <a:ext cx="3711900" cy="5871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accent2"/>
              </a:buClr>
              <a:buSzPts val="3600"/>
              <a:buNone/>
              <a:defRPr sz="5300" b="0">
                <a:solidFill>
                  <a:schemeClr val="accent4"/>
                </a:solidFill>
                <a:latin typeface="Grandstander Black"/>
                <a:ea typeface="Grandstander Black"/>
                <a:cs typeface="Grandstander Black"/>
                <a:sym typeface="Grandstander Black"/>
              </a:defRPr>
            </a:lvl1pPr>
            <a:lvl2pPr lvl="1" algn="ctr">
              <a:spcBef>
                <a:spcPts val="0"/>
              </a:spcBef>
              <a:spcAft>
                <a:spcPts val="0"/>
              </a:spcAft>
              <a:buClr>
                <a:schemeClr val="accent2"/>
              </a:buClr>
              <a:buSzPts val="3600"/>
              <a:buNone/>
              <a:defRPr sz="3600">
                <a:solidFill>
                  <a:schemeClr val="accent2"/>
                </a:solidFill>
              </a:defRPr>
            </a:lvl2pPr>
            <a:lvl3pPr lvl="2" algn="ctr">
              <a:spcBef>
                <a:spcPts val="0"/>
              </a:spcBef>
              <a:spcAft>
                <a:spcPts val="0"/>
              </a:spcAft>
              <a:buClr>
                <a:schemeClr val="accent2"/>
              </a:buClr>
              <a:buSzPts val="3600"/>
              <a:buNone/>
              <a:defRPr sz="3600">
                <a:solidFill>
                  <a:schemeClr val="accent2"/>
                </a:solidFill>
              </a:defRPr>
            </a:lvl3pPr>
            <a:lvl4pPr lvl="3" algn="ctr">
              <a:spcBef>
                <a:spcPts val="0"/>
              </a:spcBef>
              <a:spcAft>
                <a:spcPts val="0"/>
              </a:spcAft>
              <a:buClr>
                <a:schemeClr val="accent2"/>
              </a:buClr>
              <a:buSzPts val="3600"/>
              <a:buNone/>
              <a:defRPr sz="3600">
                <a:solidFill>
                  <a:schemeClr val="accent2"/>
                </a:solidFill>
              </a:defRPr>
            </a:lvl4pPr>
            <a:lvl5pPr lvl="4" algn="ctr">
              <a:spcBef>
                <a:spcPts val="0"/>
              </a:spcBef>
              <a:spcAft>
                <a:spcPts val="0"/>
              </a:spcAft>
              <a:buClr>
                <a:schemeClr val="accent2"/>
              </a:buClr>
              <a:buSzPts val="3600"/>
              <a:buNone/>
              <a:defRPr sz="3600">
                <a:solidFill>
                  <a:schemeClr val="accent2"/>
                </a:solidFill>
              </a:defRPr>
            </a:lvl5pPr>
            <a:lvl6pPr lvl="5" algn="ctr">
              <a:spcBef>
                <a:spcPts val="0"/>
              </a:spcBef>
              <a:spcAft>
                <a:spcPts val="0"/>
              </a:spcAft>
              <a:buClr>
                <a:schemeClr val="accent2"/>
              </a:buClr>
              <a:buSzPts val="3600"/>
              <a:buNone/>
              <a:defRPr sz="3600">
                <a:solidFill>
                  <a:schemeClr val="accent2"/>
                </a:solidFill>
              </a:defRPr>
            </a:lvl6pPr>
            <a:lvl7pPr lvl="6" algn="ctr">
              <a:spcBef>
                <a:spcPts val="0"/>
              </a:spcBef>
              <a:spcAft>
                <a:spcPts val="0"/>
              </a:spcAft>
              <a:buClr>
                <a:schemeClr val="accent2"/>
              </a:buClr>
              <a:buSzPts val="3600"/>
              <a:buNone/>
              <a:defRPr sz="3600">
                <a:solidFill>
                  <a:schemeClr val="accent2"/>
                </a:solidFill>
              </a:defRPr>
            </a:lvl7pPr>
            <a:lvl8pPr lvl="7" algn="ctr">
              <a:spcBef>
                <a:spcPts val="0"/>
              </a:spcBef>
              <a:spcAft>
                <a:spcPts val="0"/>
              </a:spcAft>
              <a:buClr>
                <a:schemeClr val="accent2"/>
              </a:buClr>
              <a:buSzPts val="3600"/>
              <a:buNone/>
              <a:defRPr sz="3600">
                <a:solidFill>
                  <a:schemeClr val="accent2"/>
                </a:solidFill>
              </a:defRPr>
            </a:lvl8pPr>
            <a:lvl9pPr lvl="8" algn="ctr">
              <a:spcBef>
                <a:spcPts val="0"/>
              </a:spcBef>
              <a:spcAft>
                <a:spcPts val="0"/>
              </a:spcAft>
              <a:buClr>
                <a:schemeClr val="accent2"/>
              </a:buClr>
              <a:buSzPts val="3600"/>
              <a:buNone/>
              <a:defRPr sz="3600">
                <a:solidFill>
                  <a:schemeClr val="accent2"/>
                </a:solidFill>
              </a:defRPr>
            </a:lvl9pPr>
          </a:lstStyle>
          <a:p>
            <a:endParaRPr/>
          </a:p>
        </p:txBody>
      </p:sp>
      <p:sp>
        <p:nvSpPr>
          <p:cNvPr id="973" name="Google Shape;973;p3"/>
          <p:cNvSpPr txBox="1">
            <a:spLocks noGrp="1"/>
          </p:cNvSpPr>
          <p:nvPr>
            <p:ph type="title" idx="2" hasCustomPrompt="1"/>
          </p:nvPr>
        </p:nvSpPr>
        <p:spPr>
          <a:xfrm>
            <a:off x="5647700" y="1398738"/>
            <a:ext cx="1421400" cy="769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6000" b="0">
                <a:solidFill>
                  <a:schemeClr val="lt1"/>
                </a:solidFill>
                <a:latin typeface="Grandstander Black"/>
                <a:ea typeface="Grandstander Black"/>
                <a:cs typeface="Grandstander Black"/>
                <a:sym typeface="Grandstander Black"/>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74" name="Google Shape;974;p3"/>
          <p:cNvSpPr txBox="1">
            <a:spLocks noGrp="1"/>
          </p:cNvSpPr>
          <p:nvPr>
            <p:ph type="subTitle" idx="1"/>
          </p:nvPr>
        </p:nvSpPr>
        <p:spPr>
          <a:xfrm>
            <a:off x="4391600" y="3715513"/>
            <a:ext cx="3933600" cy="2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47"/>
        <p:cNvGrpSpPr/>
        <p:nvPr/>
      </p:nvGrpSpPr>
      <p:grpSpPr>
        <a:xfrm>
          <a:off x="0" y="0"/>
          <a:ext cx="0" cy="0"/>
          <a:chOff x="0" y="0"/>
          <a:chExt cx="0" cy="0"/>
        </a:xfrm>
      </p:grpSpPr>
      <p:grpSp>
        <p:nvGrpSpPr>
          <p:cNvPr id="2048" name="Google Shape;2048;p7"/>
          <p:cNvGrpSpPr/>
          <p:nvPr/>
        </p:nvGrpSpPr>
        <p:grpSpPr>
          <a:xfrm rot="1574134">
            <a:off x="3441138" y="4663966"/>
            <a:ext cx="2261716" cy="949902"/>
            <a:chOff x="1411350" y="554900"/>
            <a:chExt cx="1298300" cy="545275"/>
          </a:xfrm>
        </p:grpSpPr>
        <p:sp>
          <p:nvSpPr>
            <p:cNvPr id="2049" name="Google Shape;2049;p7"/>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7"/>
          <p:cNvGrpSpPr/>
          <p:nvPr/>
        </p:nvGrpSpPr>
        <p:grpSpPr>
          <a:xfrm rot="-820589">
            <a:off x="1593180" y="-106009"/>
            <a:ext cx="2098832" cy="984632"/>
            <a:chOff x="1406550" y="1260600"/>
            <a:chExt cx="1204775" cy="565200"/>
          </a:xfrm>
        </p:grpSpPr>
        <p:sp>
          <p:nvSpPr>
            <p:cNvPr id="2121" name="Google Shape;2121;p7"/>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
          <p:cNvGrpSpPr/>
          <p:nvPr/>
        </p:nvGrpSpPr>
        <p:grpSpPr>
          <a:xfrm>
            <a:off x="7524733" y="539490"/>
            <a:ext cx="2095529" cy="1058761"/>
            <a:chOff x="1423500" y="1965000"/>
            <a:chExt cx="1202875" cy="607750"/>
          </a:xfrm>
        </p:grpSpPr>
        <p:sp>
          <p:nvSpPr>
            <p:cNvPr id="2240" name="Google Shape;2240;p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
          <p:cNvGrpSpPr/>
          <p:nvPr/>
        </p:nvGrpSpPr>
        <p:grpSpPr>
          <a:xfrm rot="1865203">
            <a:off x="-704803" y="4069992"/>
            <a:ext cx="2095512" cy="1058753"/>
            <a:chOff x="1423500" y="1965000"/>
            <a:chExt cx="1202875" cy="607750"/>
          </a:xfrm>
        </p:grpSpPr>
        <p:sp>
          <p:nvSpPr>
            <p:cNvPr id="2373" name="Google Shape;2373;p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7"/>
          <p:cNvGrpSpPr/>
          <p:nvPr/>
        </p:nvGrpSpPr>
        <p:grpSpPr>
          <a:xfrm rot="-2700000">
            <a:off x="5563618" y="139103"/>
            <a:ext cx="608448" cy="494433"/>
            <a:chOff x="3883850" y="1662875"/>
            <a:chExt cx="361150" cy="293475"/>
          </a:xfrm>
        </p:grpSpPr>
        <p:sp>
          <p:nvSpPr>
            <p:cNvPr id="2506" name="Google Shape;2506;p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7"/>
          <p:cNvGrpSpPr/>
          <p:nvPr/>
        </p:nvGrpSpPr>
        <p:grpSpPr>
          <a:xfrm rot="1811724">
            <a:off x="6273202" y="302655"/>
            <a:ext cx="260751" cy="160466"/>
            <a:chOff x="5492850" y="1205450"/>
            <a:chExt cx="260725" cy="160450"/>
          </a:xfrm>
        </p:grpSpPr>
        <p:sp>
          <p:nvSpPr>
            <p:cNvPr id="2533" name="Google Shape;2533;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7"/>
          <p:cNvGrpSpPr/>
          <p:nvPr/>
        </p:nvGrpSpPr>
        <p:grpSpPr>
          <a:xfrm rot="-1811716" flipH="1">
            <a:off x="6122689" y="496568"/>
            <a:ext cx="193361" cy="118994"/>
            <a:chOff x="5492850" y="1205450"/>
            <a:chExt cx="260725" cy="160450"/>
          </a:xfrm>
        </p:grpSpPr>
        <p:sp>
          <p:nvSpPr>
            <p:cNvPr id="2540" name="Google Shape;2540;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7"/>
          <p:cNvGrpSpPr/>
          <p:nvPr/>
        </p:nvGrpSpPr>
        <p:grpSpPr>
          <a:xfrm rot="1926705">
            <a:off x="8038467" y="4445312"/>
            <a:ext cx="784617" cy="494768"/>
            <a:chOff x="4015675" y="2112550"/>
            <a:chExt cx="545275" cy="343875"/>
          </a:xfrm>
        </p:grpSpPr>
        <p:sp>
          <p:nvSpPr>
            <p:cNvPr id="2547" name="Google Shape;2547;p7"/>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7"/>
          <p:cNvGrpSpPr/>
          <p:nvPr/>
        </p:nvGrpSpPr>
        <p:grpSpPr>
          <a:xfrm rot="2952480">
            <a:off x="318087" y="622301"/>
            <a:ext cx="348372" cy="283092"/>
            <a:chOff x="3883850" y="1662875"/>
            <a:chExt cx="361150" cy="293475"/>
          </a:xfrm>
        </p:grpSpPr>
        <p:sp>
          <p:nvSpPr>
            <p:cNvPr id="2555" name="Google Shape;2555;p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7"/>
          <p:cNvGrpSpPr/>
          <p:nvPr/>
        </p:nvGrpSpPr>
        <p:grpSpPr>
          <a:xfrm rot="-1811716" flipH="1">
            <a:off x="8610927" y="4421831"/>
            <a:ext cx="193361" cy="118994"/>
            <a:chOff x="5492850" y="1205450"/>
            <a:chExt cx="260725" cy="160450"/>
          </a:xfrm>
        </p:grpSpPr>
        <p:sp>
          <p:nvSpPr>
            <p:cNvPr id="2582" name="Google Shape;2582;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8" name="Google Shape;2588;p7"/>
          <p:cNvSpPr txBox="1">
            <a:spLocks noGrp="1"/>
          </p:cNvSpPr>
          <p:nvPr>
            <p:ph type="body" idx="1"/>
          </p:nvPr>
        </p:nvSpPr>
        <p:spPr>
          <a:xfrm>
            <a:off x="884675" y="1672955"/>
            <a:ext cx="4049400" cy="2230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2589" name="Google Shape;2589;p7"/>
          <p:cNvSpPr txBox="1">
            <a:spLocks noGrp="1"/>
          </p:cNvSpPr>
          <p:nvPr>
            <p:ph type="title"/>
          </p:nvPr>
        </p:nvSpPr>
        <p:spPr>
          <a:xfrm>
            <a:off x="884675" y="1240345"/>
            <a:ext cx="4049400" cy="356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23"/>
        <p:cNvGrpSpPr/>
        <p:nvPr/>
      </p:nvGrpSpPr>
      <p:grpSpPr>
        <a:xfrm>
          <a:off x="0" y="0"/>
          <a:ext cx="0" cy="0"/>
          <a:chOff x="0" y="0"/>
          <a:chExt cx="0" cy="0"/>
        </a:xfrm>
      </p:grpSpPr>
      <p:grpSp>
        <p:nvGrpSpPr>
          <p:cNvPr id="3324" name="Google Shape;3324;p9"/>
          <p:cNvGrpSpPr/>
          <p:nvPr/>
        </p:nvGrpSpPr>
        <p:grpSpPr>
          <a:xfrm>
            <a:off x="3145158" y="4651640"/>
            <a:ext cx="2095529" cy="1058761"/>
            <a:chOff x="1423500" y="1965000"/>
            <a:chExt cx="1202875" cy="607750"/>
          </a:xfrm>
        </p:grpSpPr>
        <p:sp>
          <p:nvSpPr>
            <p:cNvPr id="3325" name="Google Shape;3325;p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9"/>
          <p:cNvGrpSpPr/>
          <p:nvPr/>
        </p:nvGrpSpPr>
        <p:grpSpPr>
          <a:xfrm rot="-820589">
            <a:off x="6346617" y="-320346"/>
            <a:ext cx="2098832" cy="984632"/>
            <a:chOff x="1406550" y="1260600"/>
            <a:chExt cx="1204775" cy="565200"/>
          </a:xfrm>
        </p:grpSpPr>
        <p:sp>
          <p:nvSpPr>
            <p:cNvPr id="3458" name="Google Shape;3458;p9"/>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9"/>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9"/>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9"/>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9"/>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9"/>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9"/>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9"/>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9"/>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9"/>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9"/>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9"/>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9"/>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9"/>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9"/>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9"/>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9"/>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9"/>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9"/>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9"/>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9"/>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9"/>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9"/>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9"/>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9"/>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9"/>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9"/>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9"/>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9"/>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9"/>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9"/>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9"/>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9"/>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9"/>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9"/>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9"/>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9"/>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9"/>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9"/>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9"/>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9"/>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9"/>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9"/>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9"/>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9"/>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9"/>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9"/>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9"/>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9"/>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9"/>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9"/>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9"/>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9"/>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9"/>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9"/>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9"/>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9"/>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9"/>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9"/>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9"/>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9"/>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9"/>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9"/>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9"/>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9"/>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9"/>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9"/>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9"/>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9"/>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9"/>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9"/>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9"/>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9"/>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9"/>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9"/>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9"/>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9"/>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9"/>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9"/>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9"/>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9"/>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9"/>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9"/>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9"/>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9"/>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9"/>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9"/>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9"/>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9"/>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9"/>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9"/>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9"/>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9"/>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9"/>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9"/>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9"/>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9"/>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9"/>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9"/>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9"/>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9"/>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9"/>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9"/>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9"/>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9"/>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9"/>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9"/>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9"/>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9"/>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9"/>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9"/>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9"/>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9"/>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9"/>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9"/>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9"/>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9"/>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9"/>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9"/>
          <p:cNvGrpSpPr/>
          <p:nvPr/>
        </p:nvGrpSpPr>
        <p:grpSpPr>
          <a:xfrm rot="1574134">
            <a:off x="-1533887" y="64553"/>
            <a:ext cx="2261716" cy="949902"/>
            <a:chOff x="1411350" y="554900"/>
            <a:chExt cx="1298300" cy="545275"/>
          </a:xfrm>
        </p:grpSpPr>
        <p:sp>
          <p:nvSpPr>
            <p:cNvPr id="3577" name="Google Shape;3577;p9"/>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9"/>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9"/>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9"/>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9"/>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9"/>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9"/>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9"/>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9"/>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9"/>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9"/>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9"/>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9"/>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9"/>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9"/>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9"/>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9"/>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9"/>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9"/>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9"/>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9"/>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9"/>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9"/>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9"/>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9"/>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9"/>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9"/>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9"/>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9"/>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9"/>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9"/>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9"/>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9"/>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9"/>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9"/>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9"/>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9"/>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9"/>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9"/>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9"/>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9"/>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9"/>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9"/>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9"/>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9"/>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9"/>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9"/>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9"/>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9"/>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9"/>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9"/>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9"/>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9"/>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9"/>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9"/>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9"/>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9"/>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9"/>
          <p:cNvGrpSpPr/>
          <p:nvPr/>
        </p:nvGrpSpPr>
        <p:grpSpPr>
          <a:xfrm rot="2280519">
            <a:off x="8369025" y="3416984"/>
            <a:ext cx="537748" cy="439389"/>
            <a:chOff x="3419775" y="1620100"/>
            <a:chExt cx="406350" cy="332025"/>
          </a:xfrm>
        </p:grpSpPr>
        <p:sp>
          <p:nvSpPr>
            <p:cNvPr id="3649" name="Google Shape;3649;p9"/>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9"/>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9"/>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9"/>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9"/>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9"/>
          <p:cNvGrpSpPr/>
          <p:nvPr/>
        </p:nvGrpSpPr>
        <p:grpSpPr>
          <a:xfrm rot="-2700000">
            <a:off x="134368" y="4412315"/>
            <a:ext cx="608448" cy="494433"/>
            <a:chOff x="3883850" y="1662875"/>
            <a:chExt cx="361150" cy="293475"/>
          </a:xfrm>
        </p:grpSpPr>
        <p:sp>
          <p:nvSpPr>
            <p:cNvPr id="3655" name="Google Shape;3655;p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9"/>
          <p:cNvGrpSpPr/>
          <p:nvPr/>
        </p:nvGrpSpPr>
        <p:grpSpPr>
          <a:xfrm rot="4092362">
            <a:off x="8839810" y="3816324"/>
            <a:ext cx="260746" cy="160463"/>
            <a:chOff x="5492850" y="1205450"/>
            <a:chExt cx="260725" cy="160450"/>
          </a:xfrm>
        </p:grpSpPr>
        <p:sp>
          <p:nvSpPr>
            <p:cNvPr id="3682" name="Google Shape;3682;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9"/>
          <p:cNvGrpSpPr/>
          <p:nvPr/>
        </p:nvGrpSpPr>
        <p:grpSpPr>
          <a:xfrm rot="1811724">
            <a:off x="843952" y="4575868"/>
            <a:ext cx="260751" cy="160466"/>
            <a:chOff x="5492850" y="1205450"/>
            <a:chExt cx="260725" cy="160450"/>
          </a:xfrm>
        </p:grpSpPr>
        <p:sp>
          <p:nvSpPr>
            <p:cNvPr id="3689" name="Google Shape;3689;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9"/>
          <p:cNvGrpSpPr/>
          <p:nvPr/>
        </p:nvGrpSpPr>
        <p:grpSpPr>
          <a:xfrm rot="-1811716" flipH="1">
            <a:off x="693439" y="4769781"/>
            <a:ext cx="193361" cy="118994"/>
            <a:chOff x="5492850" y="1205450"/>
            <a:chExt cx="260725" cy="160450"/>
          </a:xfrm>
        </p:grpSpPr>
        <p:sp>
          <p:nvSpPr>
            <p:cNvPr id="3696" name="Google Shape;3696;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9"/>
          <p:cNvGrpSpPr/>
          <p:nvPr/>
        </p:nvGrpSpPr>
        <p:grpSpPr>
          <a:xfrm rot="2952480">
            <a:off x="264412" y="126576"/>
            <a:ext cx="348372" cy="283092"/>
            <a:chOff x="3883850" y="1662875"/>
            <a:chExt cx="361150" cy="293475"/>
          </a:xfrm>
        </p:grpSpPr>
        <p:sp>
          <p:nvSpPr>
            <p:cNvPr id="3703" name="Google Shape;3703;p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9"/>
          <p:cNvGrpSpPr/>
          <p:nvPr/>
        </p:nvGrpSpPr>
        <p:grpSpPr>
          <a:xfrm rot="1811724">
            <a:off x="8347852" y="277318"/>
            <a:ext cx="260751" cy="160466"/>
            <a:chOff x="5492850" y="1205450"/>
            <a:chExt cx="260725" cy="160450"/>
          </a:xfrm>
        </p:grpSpPr>
        <p:sp>
          <p:nvSpPr>
            <p:cNvPr id="3730" name="Google Shape;3730;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9"/>
          <p:cNvGrpSpPr/>
          <p:nvPr/>
        </p:nvGrpSpPr>
        <p:grpSpPr>
          <a:xfrm rot="-8873295">
            <a:off x="6637979" y="4770112"/>
            <a:ext cx="784617" cy="494768"/>
            <a:chOff x="4015675" y="2112550"/>
            <a:chExt cx="545275" cy="343875"/>
          </a:xfrm>
        </p:grpSpPr>
        <p:sp>
          <p:nvSpPr>
            <p:cNvPr id="3737" name="Google Shape;3737;p9"/>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9"/>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9"/>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9"/>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9"/>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9"/>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9"/>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9"/>
          <p:cNvGrpSpPr/>
          <p:nvPr/>
        </p:nvGrpSpPr>
        <p:grpSpPr>
          <a:xfrm rot="-820589">
            <a:off x="-1281883" y="2765591"/>
            <a:ext cx="2098832" cy="984632"/>
            <a:chOff x="1406550" y="1260600"/>
            <a:chExt cx="1204775" cy="565200"/>
          </a:xfrm>
        </p:grpSpPr>
        <p:sp>
          <p:nvSpPr>
            <p:cNvPr id="3745" name="Google Shape;3745;p9"/>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9"/>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9"/>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9"/>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9"/>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9"/>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9"/>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9"/>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9"/>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9"/>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9"/>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9"/>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9"/>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9"/>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9"/>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9"/>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9"/>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9"/>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9"/>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9"/>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9"/>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9"/>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9"/>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9"/>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9"/>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9"/>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9"/>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9"/>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9"/>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9"/>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9"/>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9"/>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9"/>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9"/>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9"/>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9"/>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9"/>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9"/>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9"/>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9"/>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9"/>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9"/>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9"/>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9"/>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9"/>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9"/>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9"/>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9"/>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9"/>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9"/>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9"/>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9"/>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9"/>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9"/>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9"/>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9"/>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9"/>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9"/>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9"/>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9"/>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9"/>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9"/>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9"/>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9"/>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9"/>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9"/>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9"/>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9"/>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9"/>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9"/>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9"/>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9"/>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9"/>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9"/>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9"/>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9"/>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9"/>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9"/>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9"/>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9"/>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9"/>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9"/>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9"/>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9"/>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9"/>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9"/>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9"/>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9"/>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9"/>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9"/>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9"/>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9"/>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9"/>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9"/>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9"/>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9"/>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9"/>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9"/>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9"/>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9"/>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9"/>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9"/>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9"/>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9"/>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9"/>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9"/>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9"/>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9"/>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9"/>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9"/>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9"/>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9"/>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9"/>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9"/>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9"/>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9"/>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9"/>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9"/>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9"/>
          <p:cNvGrpSpPr/>
          <p:nvPr/>
        </p:nvGrpSpPr>
        <p:grpSpPr>
          <a:xfrm rot="1574134">
            <a:off x="7647038" y="1897103"/>
            <a:ext cx="2261716" cy="949902"/>
            <a:chOff x="1411350" y="554900"/>
            <a:chExt cx="1298300" cy="545275"/>
          </a:xfrm>
        </p:grpSpPr>
        <p:sp>
          <p:nvSpPr>
            <p:cNvPr id="3864" name="Google Shape;3864;p9"/>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9"/>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9"/>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9"/>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9"/>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9"/>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9"/>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9"/>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9"/>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9"/>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9"/>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9"/>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9"/>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9"/>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9"/>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9"/>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9"/>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9"/>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9"/>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9"/>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9"/>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9"/>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9"/>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9"/>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9"/>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9"/>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9"/>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9"/>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9"/>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9"/>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9"/>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9"/>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9"/>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9"/>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9"/>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9"/>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9"/>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9"/>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9"/>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9"/>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9"/>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9"/>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9"/>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9"/>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9"/>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9"/>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9"/>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9"/>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9"/>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9"/>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9"/>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9"/>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9"/>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9"/>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9"/>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9"/>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9"/>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9"/>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9"/>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9"/>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9"/>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9"/>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9"/>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9"/>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9"/>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9"/>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9"/>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9"/>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9"/>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9"/>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9"/>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9"/>
          <p:cNvSpPr txBox="1">
            <a:spLocks noGrp="1"/>
          </p:cNvSpPr>
          <p:nvPr>
            <p:ph type="title"/>
          </p:nvPr>
        </p:nvSpPr>
        <p:spPr>
          <a:xfrm>
            <a:off x="2642734" y="1352225"/>
            <a:ext cx="3858600" cy="685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3936" name="Google Shape;3936;p9"/>
          <p:cNvSpPr txBox="1">
            <a:spLocks noGrp="1"/>
          </p:cNvSpPr>
          <p:nvPr>
            <p:ph type="subTitle" idx="1"/>
          </p:nvPr>
        </p:nvSpPr>
        <p:spPr>
          <a:xfrm>
            <a:off x="2642700" y="2126575"/>
            <a:ext cx="3858600" cy="16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37"/>
        <p:cNvGrpSpPr/>
        <p:nvPr/>
      </p:nvGrpSpPr>
      <p:grpSpPr>
        <a:xfrm>
          <a:off x="0" y="0"/>
          <a:ext cx="0" cy="0"/>
          <a:chOff x="0" y="0"/>
          <a:chExt cx="0" cy="0"/>
        </a:xfrm>
      </p:grpSpPr>
      <p:sp>
        <p:nvSpPr>
          <p:cNvPr id="3938" name="Google Shape;3938;p10"/>
          <p:cNvSpPr txBox="1">
            <a:spLocks noGrp="1"/>
          </p:cNvSpPr>
          <p:nvPr>
            <p:ph type="title"/>
          </p:nvPr>
        </p:nvSpPr>
        <p:spPr>
          <a:xfrm>
            <a:off x="4727350" y="3540650"/>
            <a:ext cx="3703500" cy="10587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3939" name="Google Shape;3939;p10"/>
          <p:cNvGrpSpPr/>
          <p:nvPr/>
        </p:nvGrpSpPr>
        <p:grpSpPr>
          <a:xfrm>
            <a:off x="3145158" y="4651640"/>
            <a:ext cx="2095529" cy="1058761"/>
            <a:chOff x="1423500" y="1965000"/>
            <a:chExt cx="1202875" cy="607750"/>
          </a:xfrm>
        </p:grpSpPr>
        <p:sp>
          <p:nvSpPr>
            <p:cNvPr id="3940" name="Google Shape;3940;p10"/>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0"/>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0"/>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0"/>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0"/>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0"/>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0"/>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0"/>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0"/>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0"/>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0"/>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0"/>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0"/>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0"/>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0"/>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0"/>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0"/>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0"/>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0"/>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0"/>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0"/>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0"/>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0"/>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0"/>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0"/>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0"/>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0"/>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0"/>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0"/>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0"/>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0"/>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0"/>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0"/>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0"/>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0"/>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0"/>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0"/>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0"/>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0"/>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0"/>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0"/>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0"/>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0"/>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0"/>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0"/>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0"/>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0"/>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0"/>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0"/>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0"/>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0"/>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0"/>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0"/>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0"/>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0"/>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0"/>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0"/>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0"/>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0"/>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0"/>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0"/>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0"/>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0"/>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0"/>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0"/>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0"/>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0"/>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0"/>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0"/>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0"/>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0"/>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0"/>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0"/>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0"/>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0"/>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0"/>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0"/>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0"/>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0"/>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0"/>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0"/>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0"/>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0"/>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0"/>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0"/>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0"/>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0"/>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0"/>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0"/>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0"/>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0"/>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0"/>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0"/>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0"/>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0"/>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0"/>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0"/>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0"/>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0"/>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0"/>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0"/>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0"/>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0"/>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0"/>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0"/>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0"/>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0"/>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0"/>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0"/>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0"/>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0"/>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0"/>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0"/>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0"/>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0"/>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0"/>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0"/>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0"/>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0"/>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0"/>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0"/>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0"/>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0"/>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0"/>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0"/>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0"/>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10"/>
          <p:cNvGrpSpPr/>
          <p:nvPr/>
        </p:nvGrpSpPr>
        <p:grpSpPr>
          <a:xfrm rot="-820589">
            <a:off x="6346617" y="-320346"/>
            <a:ext cx="2098832" cy="984632"/>
            <a:chOff x="1406550" y="1260600"/>
            <a:chExt cx="1204775" cy="565200"/>
          </a:xfrm>
        </p:grpSpPr>
        <p:sp>
          <p:nvSpPr>
            <p:cNvPr id="4073" name="Google Shape;4073;p10"/>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0"/>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0"/>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0"/>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0"/>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0"/>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0"/>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0"/>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0"/>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0"/>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0"/>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0"/>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0"/>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0"/>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0"/>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0"/>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0"/>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0"/>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0"/>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0"/>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0"/>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0"/>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0"/>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0"/>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0"/>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0"/>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0"/>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0"/>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0"/>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0"/>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0"/>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0"/>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0"/>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0"/>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0"/>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0"/>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0"/>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0"/>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0"/>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0"/>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0"/>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0"/>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0"/>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0"/>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0"/>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0"/>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0"/>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0"/>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0"/>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0"/>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0"/>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0"/>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0"/>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0"/>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0"/>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0"/>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0"/>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0"/>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0"/>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0"/>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0"/>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0"/>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0"/>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0"/>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0"/>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0"/>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0"/>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0"/>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0"/>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0"/>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0"/>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0"/>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0"/>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0"/>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0"/>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0"/>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0"/>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0"/>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0"/>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0"/>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0"/>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0"/>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0"/>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0"/>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0"/>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0"/>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0"/>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0"/>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0"/>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0"/>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0"/>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0"/>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0"/>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0"/>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0"/>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0"/>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0"/>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0"/>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0"/>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0"/>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0"/>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0"/>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0"/>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0"/>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0"/>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0"/>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0"/>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0"/>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0"/>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0"/>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0"/>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0"/>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0"/>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0"/>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0"/>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0"/>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0"/>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0"/>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10"/>
          <p:cNvGrpSpPr/>
          <p:nvPr/>
        </p:nvGrpSpPr>
        <p:grpSpPr>
          <a:xfrm rot="1574134">
            <a:off x="1053138" y="-583147"/>
            <a:ext cx="2261716" cy="949902"/>
            <a:chOff x="1411350" y="554900"/>
            <a:chExt cx="1298300" cy="545275"/>
          </a:xfrm>
        </p:grpSpPr>
        <p:sp>
          <p:nvSpPr>
            <p:cNvPr id="4192" name="Google Shape;4192;p10"/>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0"/>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0"/>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0"/>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0"/>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0"/>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0"/>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0"/>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0"/>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0"/>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0"/>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0"/>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0"/>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0"/>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0"/>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0"/>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0"/>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0"/>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0"/>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0"/>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0"/>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0"/>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0"/>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0"/>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0"/>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0"/>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0"/>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0"/>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0"/>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0"/>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0"/>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0"/>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0"/>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0"/>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0"/>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0"/>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0"/>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0"/>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0"/>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0"/>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0"/>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0"/>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0"/>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0"/>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0"/>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0"/>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0"/>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0"/>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0"/>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0"/>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0"/>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0"/>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0"/>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0"/>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0"/>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0"/>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0"/>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0"/>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0"/>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0"/>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0"/>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0"/>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0"/>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0"/>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0"/>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0"/>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0"/>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0"/>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0"/>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0"/>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0"/>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10"/>
          <p:cNvGrpSpPr/>
          <p:nvPr/>
        </p:nvGrpSpPr>
        <p:grpSpPr>
          <a:xfrm rot="2280519">
            <a:off x="8369025" y="3416984"/>
            <a:ext cx="537748" cy="439389"/>
            <a:chOff x="3419775" y="1620100"/>
            <a:chExt cx="406350" cy="332025"/>
          </a:xfrm>
        </p:grpSpPr>
        <p:sp>
          <p:nvSpPr>
            <p:cNvPr id="4264" name="Google Shape;4264;p10"/>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0"/>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0"/>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0"/>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0"/>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10"/>
          <p:cNvGrpSpPr/>
          <p:nvPr/>
        </p:nvGrpSpPr>
        <p:grpSpPr>
          <a:xfrm rot="-2700000">
            <a:off x="134368" y="4412315"/>
            <a:ext cx="608448" cy="494433"/>
            <a:chOff x="3883850" y="1662875"/>
            <a:chExt cx="361150" cy="293475"/>
          </a:xfrm>
        </p:grpSpPr>
        <p:sp>
          <p:nvSpPr>
            <p:cNvPr id="4270" name="Google Shape;4270;p1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10"/>
          <p:cNvGrpSpPr/>
          <p:nvPr/>
        </p:nvGrpSpPr>
        <p:grpSpPr>
          <a:xfrm rot="4092362">
            <a:off x="8839810" y="3816324"/>
            <a:ext cx="260746" cy="160463"/>
            <a:chOff x="5492850" y="1205450"/>
            <a:chExt cx="260725" cy="160450"/>
          </a:xfrm>
        </p:grpSpPr>
        <p:sp>
          <p:nvSpPr>
            <p:cNvPr id="4297" name="Google Shape;4297;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10"/>
          <p:cNvGrpSpPr/>
          <p:nvPr/>
        </p:nvGrpSpPr>
        <p:grpSpPr>
          <a:xfrm rot="1811724">
            <a:off x="843952" y="4575868"/>
            <a:ext cx="260751" cy="160466"/>
            <a:chOff x="5492850" y="1205450"/>
            <a:chExt cx="260725" cy="160450"/>
          </a:xfrm>
        </p:grpSpPr>
        <p:sp>
          <p:nvSpPr>
            <p:cNvPr id="4304" name="Google Shape;4304;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10"/>
          <p:cNvGrpSpPr/>
          <p:nvPr/>
        </p:nvGrpSpPr>
        <p:grpSpPr>
          <a:xfrm rot="-1811716" flipH="1">
            <a:off x="693439" y="4769781"/>
            <a:ext cx="193361" cy="118994"/>
            <a:chOff x="5492850" y="1205450"/>
            <a:chExt cx="260725" cy="160450"/>
          </a:xfrm>
        </p:grpSpPr>
        <p:sp>
          <p:nvSpPr>
            <p:cNvPr id="4311" name="Google Shape;4311;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10"/>
          <p:cNvGrpSpPr/>
          <p:nvPr/>
        </p:nvGrpSpPr>
        <p:grpSpPr>
          <a:xfrm rot="2952480">
            <a:off x="264412" y="126576"/>
            <a:ext cx="348372" cy="283092"/>
            <a:chOff x="3883850" y="1662875"/>
            <a:chExt cx="361150" cy="293475"/>
          </a:xfrm>
        </p:grpSpPr>
        <p:sp>
          <p:nvSpPr>
            <p:cNvPr id="4318" name="Google Shape;4318;p1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10"/>
          <p:cNvGrpSpPr/>
          <p:nvPr/>
        </p:nvGrpSpPr>
        <p:grpSpPr>
          <a:xfrm rot="1811724">
            <a:off x="8347852" y="277318"/>
            <a:ext cx="260751" cy="160466"/>
            <a:chOff x="5492850" y="1205450"/>
            <a:chExt cx="260725" cy="160450"/>
          </a:xfrm>
        </p:grpSpPr>
        <p:sp>
          <p:nvSpPr>
            <p:cNvPr id="4345" name="Google Shape;4345;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10"/>
          <p:cNvGrpSpPr/>
          <p:nvPr/>
        </p:nvGrpSpPr>
        <p:grpSpPr>
          <a:xfrm rot="-8873295">
            <a:off x="6637979" y="4770112"/>
            <a:ext cx="784617" cy="494768"/>
            <a:chOff x="4015675" y="2112550"/>
            <a:chExt cx="545275" cy="343875"/>
          </a:xfrm>
        </p:grpSpPr>
        <p:sp>
          <p:nvSpPr>
            <p:cNvPr id="4352" name="Google Shape;4352;p10"/>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0"/>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0"/>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0"/>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0"/>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0"/>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0"/>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10"/>
          <p:cNvGrpSpPr/>
          <p:nvPr/>
        </p:nvGrpSpPr>
        <p:grpSpPr>
          <a:xfrm rot="-820589">
            <a:off x="-1281883" y="2765591"/>
            <a:ext cx="2098832" cy="984632"/>
            <a:chOff x="1406550" y="1260600"/>
            <a:chExt cx="1204775" cy="565200"/>
          </a:xfrm>
        </p:grpSpPr>
        <p:sp>
          <p:nvSpPr>
            <p:cNvPr id="4360" name="Google Shape;4360;p10"/>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0"/>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0"/>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0"/>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0"/>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0"/>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0"/>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0"/>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0"/>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0"/>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0"/>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0"/>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0"/>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0"/>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0"/>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0"/>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0"/>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0"/>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0"/>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0"/>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0"/>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0"/>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0"/>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0"/>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0"/>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0"/>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0"/>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0"/>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0"/>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0"/>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0"/>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0"/>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0"/>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0"/>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0"/>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0"/>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0"/>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0"/>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0"/>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0"/>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0"/>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0"/>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0"/>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0"/>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0"/>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0"/>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0"/>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0"/>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0"/>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0"/>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0"/>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0"/>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0"/>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0"/>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0"/>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0"/>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0"/>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0"/>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0"/>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0"/>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0"/>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0"/>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0"/>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0"/>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0"/>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0"/>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0"/>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0"/>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0"/>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0"/>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0"/>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0"/>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0"/>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0"/>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0"/>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0"/>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0"/>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0"/>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0"/>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0"/>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0"/>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0"/>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0"/>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0"/>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0"/>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0"/>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0"/>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0"/>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0"/>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0"/>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0"/>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0"/>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0"/>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0"/>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0"/>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0"/>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0"/>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0"/>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0"/>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0"/>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0"/>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0"/>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0"/>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0"/>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0"/>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0"/>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0"/>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0"/>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0"/>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0"/>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0"/>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0"/>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0"/>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0"/>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0"/>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0"/>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0"/>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0"/>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7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5582"/>
        <p:cNvGrpSpPr/>
        <p:nvPr/>
      </p:nvGrpSpPr>
      <p:grpSpPr>
        <a:xfrm>
          <a:off x="0" y="0"/>
          <a:ext cx="0" cy="0"/>
          <a:chOff x="0" y="0"/>
          <a:chExt cx="0" cy="0"/>
        </a:xfrm>
      </p:grpSpPr>
      <p:grpSp>
        <p:nvGrpSpPr>
          <p:cNvPr id="5583" name="Google Shape;5583;p14"/>
          <p:cNvGrpSpPr/>
          <p:nvPr/>
        </p:nvGrpSpPr>
        <p:grpSpPr>
          <a:xfrm rot="-531176">
            <a:off x="7149949" y="-253176"/>
            <a:ext cx="2261708" cy="949898"/>
            <a:chOff x="1411350" y="554900"/>
            <a:chExt cx="1298300" cy="545275"/>
          </a:xfrm>
        </p:grpSpPr>
        <p:sp>
          <p:nvSpPr>
            <p:cNvPr id="5584" name="Google Shape;5584;p14"/>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4"/>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4"/>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4"/>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4"/>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4"/>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4"/>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4"/>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4"/>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4"/>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4"/>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4"/>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4"/>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4"/>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4"/>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4"/>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4"/>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4"/>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4"/>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4"/>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4"/>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4"/>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4"/>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4"/>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4"/>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4"/>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4"/>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4"/>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4"/>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4"/>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4"/>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4"/>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4"/>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4"/>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4"/>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4"/>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4"/>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4"/>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4"/>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4"/>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4"/>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4"/>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4"/>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4"/>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4"/>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4"/>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4"/>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4"/>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4"/>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4"/>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4"/>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4"/>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4"/>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4"/>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4"/>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4"/>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4"/>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4"/>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4"/>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4"/>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4"/>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4"/>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4"/>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4"/>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4"/>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4"/>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4"/>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4"/>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4"/>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4"/>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4"/>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14"/>
          <p:cNvGrpSpPr/>
          <p:nvPr/>
        </p:nvGrpSpPr>
        <p:grpSpPr>
          <a:xfrm rot="-2378607">
            <a:off x="7860710" y="4183235"/>
            <a:ext cx="2095578" cy="1058786"/>
            <a:chOff x="1423500" y="1965000"/>
            <a:chExt cx="1202875" cy="607750"/>
          </a:xfrm>
        </p:grpSpPr>
        <p:sp>
          <p:nvSpPr>
            <p:cNvPr id="5656" name="Google Shape;5656;p14"/>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4"/>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4"/>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4"/>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4"/>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4"/>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4"/>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4"/>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4"/>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4"/>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4"/>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4"/>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4"/>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4"/>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4"/>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4"/>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4"/>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4"/>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4"/>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4"/>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4"/>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4"/>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4"/>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4"/>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4"/>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4"/>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4"/>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4"/>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4"/>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4"/>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4"/>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4"/>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4"/>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4"/>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4"/>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4"/>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4"/>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4"/>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4"/>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4"/>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4"/>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4"/>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4"/>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4"/>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4"/>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4"/>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4"/>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4"/>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4"/>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4"/>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4"/>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4"/>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4"/>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4"/>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4"/>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4"/>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4"/>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4"/>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4"/>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4"/>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4"/>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4"/>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4"/>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4"/>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4"/>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4"/>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4"/>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4"/>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4"/>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4"/>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4"/>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4"/>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4"/>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4"/>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4"/>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4"/>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4"/>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4"/>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4"/>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4"/>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4"/>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4"/>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4"/>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4"/>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4"/>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4"/>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4"/>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4"/>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4"/>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4"/>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4"/>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4"/>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4"/>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4"/>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4"/>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4"/>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4"/>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4"/>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4"/>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4"/>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4"/>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4"/>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4"/>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4"/>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4"/>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4"/>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4"/>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4"/>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4"/>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4"/>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4"/>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4"/>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4"/>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4"/>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4"/>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4"/>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4"/>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4"/>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4"/>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4"/>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4"/>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4"/>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4"/>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4"/>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4"/>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4"/>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4"/>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4"/>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4"/>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4"/>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4"/>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4"/>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14"/>
          <p:cNvGrpSpPr/>
          <p:nvPr/>
        </p:nvGrpSpPr>
        <p:grpSpPr>
          <a:xfrm>
            <a:off x="2207040" y="-389921"/>
            <a:ext cx="1078702" cy="779855"/>
            <a:chOff x="7763915" y="289204"/>
            <a:chExt cx="1078702" cy="779855"/>
          </a:xfrm>
        </p:grpSpPr>
        <p:grpSp>
          <p:nvGrpSpPr>
            <p:cNvPr id="5789" name="Google Shape;5789;p14"/>
            <p:cNvGrpSpPr/>
            <p:nvPr/>
          </p:nvGrpSpPr>
          <p:grpSpPr>
            <a:xfrm rot="-2700000">
              <a:off x="7849618" y="431915"/>
              <a:ext cx="608448" cy="494433"/>
              <a:chOff x="3883850" y="1662875"/>
              <a:chExt cx="361150" cy="293475"/>
            </a:xfrm>
          </p:grpSpPr>
          <p:sp>
            <p:nvSpPr>
              <p:cNvPr id="5790" name="Google Shape;5790;p1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14"/>
            <p:cNvGrpSpPr/>
            <p:nvPr/>
          </p:nvGrpSpPr>
          <p:grpSpPr>
            <a:xfrm rot="1811724">
              <a:off x="8559202" y="595468"/>
              <a:ext cx="260751" cy="160466"/>
              <a:chOff x="5492850" y="1205450"/>
              <a:chExt cx="260725" cy="160450"/>
            </a:xfrm>
          </p:grpSpPr>
          <p:sp>
            <p:nvSpPr>
              <p:cNvPr id="5817" name="Google Shape;5817;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14"/>
            <p:cNvGrpSpPr/>
            <p:nvPr/>
          </p:nvGrpSpPr>
          <p:grpSpPr>
            <a:xfrm rot="-1811716" flipH="1">
              <a:off x="8408689" y="789381"/>
              <a:ext cx="193361" cy="118994"/>
              <a:chOff x="5492850" y="1205450"/>
              <a:chExt cx="260725" cy="160450"/>
            </a:xfrm>
          </p:grpSpPr>
          <p:sp>
            <p:nvSpPr>
              <p:cNvPr id="5824" name="Google Shape;5824;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0" name="Google Shape;5830;p14"/>
          <p:cNvGrpSpPr/>
          <p:nvPr/>
        </p:nvGrpSpPr>
        <p:grpSpPr>
          <a:xfrm rot="1926705">
            <a:off x="8287892" y="2419862"/>
            <a:ext cx="784617" cy="494768"/>
            <a:chOff x="4015675" y="2112550"/>
            <a:chExt cx="545275" cy="343875"/>
          </a:xfrm>
        </p:grpSpPr>
        <p:sp>
          <p:nvSpPr>
            <p:cNvPr id="5831" name="Google Shape;5831;p1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14"/>
          <p:cNvGrpSpPr/>
          <p:nvPr/>
        </p:nvGrpSpPr>
        <p:grpSpPr>
          <a:xfrm rot="2952480">
            <a:off x="318087" y="4571076"/>
            <a:ext cx="348372" cy="283092"/>
            <a:chOff x="3883850" y="1662875"/>
            <a:chExt cx="361150" cy="293475"/>
          </a:xfrm>
        </p:grpSpPr>
        <p:sp>
          <p:nvSpPr>
            <p:cNvPr id="5839" name="Google Shape;5839;p1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14"/>
          <p:cNvGrpSpPr/>
          <p:nvPr/>
        </p:nvGrpSpPr>
        <p:grpSpPr>
          <a:xfrm rot="-1811716" flipH="1">
            <a:off x="267564" y="4125706"/>
            <a:ext cx="193361" cy="118994"/>
            <a:chOff x="5492850" y="1205450"/>
            <a:chExt cx="260725" cy="160450"/>
          </a:xfrm>
        </p:grpSpPr>
        <p:sp>
          <p:nvSpPr>
            <p:cNvPr id="5866" name="Google Shape;5866;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14"/>
          <p:cNvGrpSpPr/>
          <p:nvPr/>
        </p:nvGrpSpPr>
        <p:grpSpPr>
          <a:xfrm rot="1926705">
            <a:off x="-392308" y="1410212"/>
            <a:ext cx="784617" cy="494768"/>
            <a:chOff x="4015675" y="2112550"/>
            <a:chExt cx="545275" cy="343875"/>
          </a:xfrm>
        </p:grpSpPr>
        <p:sp>
          <p:nvSpPr>
            <p:cNvPr id="5873" name="Google Shape;5873;p1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0" name="Google Shape;5880;p14"/>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397"/>
        <p:cNvGrpSpPr/>
        <p:nvPr/>
      </p:nvGrpSpPr>
      <p:grpSpPr>
        <a:xfrm>
          <a:off x="0" y="0"/>
          <a:ext cx="0" cy="0"/>
          <a:chOff x="0" y="0"/>
          <a:chExt cx="0" cy="0"/>
        </a:xfrm>
      </p:grpSpPr>
      <p:grpSp>
        <p:nvGrpSpPr>
          <p:cNvPr id="7398" name="Google Shape;7398;p18"/>
          <p:cNvGrpSpPr/>
          <p:nvPr/>
        </p:nvGrpSpPr>
        <p:grpSpPr>
          <a:xfrm rot="-531176">
            <a:off x="3739999" y="-498576"/>
            <a:ext cx="2261708" cy="949898"/>
            <a:chOff x="1411350" y="554900"/>
            <a:chExt cx="1298300" cy="545275"/>
          </a:xfrm>
        </p:grpSpPr>
        <p:sp>
          <p:nvSpPr>
            <p:cNvPr id="7399" name="Google Shape;7399;p18"/>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8"/>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8"/>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8"/>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8"/>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8"/>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8"/>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8"/>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8"/>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8"/>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8"/>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8"/>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8"/>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8"/>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8"/>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8"/>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8"/>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8"/>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8"/>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8"/>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8"/>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8"/>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8"/>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8"/>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8"/>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8"/>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8"/>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8"/>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8"/>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8"/>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8"/>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8"/>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8"/>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8"/>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8"/>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8"/>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8"/>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8"/>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8"/>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8"/>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8"/>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8"/>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8"/>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8"/>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8"/>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8"/>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8"/>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8"/>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8"/>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8"/>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8"/>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8"/>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8"/>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8"/>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8"/>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8"/>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8"/>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8"/>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8"/>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8"/>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8"/>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8"/>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8"/>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8"/>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8"/>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8"/>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8"/>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8"/>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8"/>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8"/>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8"/>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18"/>
          <p:cNvGrpSpPr/>
          <p:nvPr/>
        </p:nvGrpSpPr>
        <p:grpSpPr>
          <a:xfrm rot="-2378607">
            <a:off x="8096210" y="2678522"/>
            <a:ext cx="2095578" cy="1058786"/>
            <a:chOff x="1423500" y="1965000"/>
            <a:chExt cx="1202875" cy="607750"/>
          </a:xfrm>
        </p:grpSpPr>
        <p:sp>
          <p:nvSpPr>
            <p:cNvPr id="7471" name="Google Shape;7471;p1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18"/>
          <p:cNvGrpSpPr/>
          <p:nvPr/>
        </p:nvGrpSpPr>
        <p:grpSpPr>
          <a:xfrm rot="-2700000">
            <a:off x="7849618" y="431915"/>
            <a:ext cx="608448" cy="494433"/>
            <a:chOff x="3883850" y="1662875"/>
            <a:chExt cx="361150" cy="293475"/>
          </a:xfrm>
        </p:grpSpPr>
        <p:sp>
          <p:nvSpPr>
            <p:cNvPr id="7604" name="Google Shape;7604;p1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18"/>
          <p:cNvGrpSpPr/>
          <p:nvPr/>
        </p:nvGrpSpPr>
        <p:grpSpPr>
          <a:xfrm rot="1811724">
            <a:off x="8559202" y="595468"/>
            <a:ext cx="260751" cy="160466"/>
            <a:chOff x="5492850" y="1205450"/>
            <a:chExt cx="260725" cy="160450"/>
          </a:xfrm>
        </p:grpSpPr>
        <p:sp>
          <p:nvSpPr>
            <p:cNvPr id="7631" name="Google Shape;7631;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18"/>
          <p:cNvGrpSpPr/>
          <p:nvPr/>
        </p:nvGrpSpPr>
        <p:grpSpPr>
          <a:xfrm rot="-1811716" flipH="1">
            <a:off x="8408689" y="789381"/>
            <a:ext cx="193361" cy="118994"/>
            <a:chOff x="5492850" y="1205450"/>
            <a:chExt cx="260725" cy="160450"/>
          </a:xfrm>
        </p:grpSpPr>
        <p:sp>
          <p:nvSpPr>
            <p:cNvPr id="7638" name="Google Shape;7638;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18"/>
          <p:cNvGrpSpPr/>
          <p:nvPr/>
        </p:nvGrpSpPr>
        <p:grpSpPr>
          <a:xfrm rot="1926705">
            <a:off x="862417" y="-250863"/>
            <a:ext cx="784617" cy="494768"/>
            <a:chOff x="4015675" y="2112550"/>
            <a:chExt cx="545275" cy="343875"/>
          </a:xfrm>
        </p:grpSpPr>
        <p:sp>
          <p:nvSpPr>
            <p:cNvPr id="7645" name="Google Shape;7645;p18"/>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8"/>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8"/>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8"/>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8"/>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8"/>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8"/>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18"/>
          <p:cNvGrpSpPr/>
          <p:nvPr/>
        </p:nvGrpSpPr>
        <p:grpSpPr>
          <a:xfrm rot="2952480">
            <a:off x="318087" y="4571076"/>
            <a:ext cx="348372" cy="283092"/>
            <a:chOff x="3883850" y="1662875"/>
            <a:chExt cx="361150" cy="293475"/>
          </a:xfrm>
        </p:grpSpPr>
        <p:sp>
          <p:nvSpPr>
            <p:cNvPr id="7653" name="Google Shape;7653;p1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18"/>
          <p:cNvGrpSpPr/>
          <p:nvPr/>
        </p:nvGrpSpPr>
        <p:grpSpPr>
          <a:xfrm rot="-1811716" flipH="1">
            <a:off x="267564" y="4125706"/>
            <a:ext cx="193361" cy="118994"/>
            <a:chOff x="5492850" y="1205450"/>
            <a:chExt cx="260725" cy="160450"/>
          </a:xfrm>
        </p:grpSpPr>
        <p:sp>
          <p:nvSpPr>
            <p:cNvPr id="7680" name="Google Shape;7680;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18"/>
          <p:cNvGrpSpPr/>
          <p:nvPr/>
        </p:nvGrpSpPr>
        <p:grpSpPr>
          <a:xfrm rot="509016">
            <a:off x="5317166" y="4575523"/>
            <a:ext cx="2098792" cy="984613"/>
            <a:chOff x="1406550" y="1260600"/>
            <a:chExt cx="1204775" cy="565200"/>
          </a:xfrm>
        </p:grpSpPr>
        <p:sp>
          <p:nvSpPr>
            <p:cNvPr id="7687" name="Google Shape;7687;p18"/>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8"/>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8"/>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8"/>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8"/>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8"/>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8"/>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8"/>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8"/>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8"/>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8"/>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8"/>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8"/>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8"/>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8"/>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8"/>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8"/>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8"/>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8"/>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8"/>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8"/>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8"/>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8"/>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8"/>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8"/>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8"/>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8"/>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8"/>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8"/>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8"/>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8"/>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8"/>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8"/>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8"/>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8"/>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8"/>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8"/>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8"/>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8"/>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8"/>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8"/>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8"/>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8"/>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8"/>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8"/>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8"/>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8"/>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8"/>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8"/>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8"/>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8"/>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8"/>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8"/>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8"/>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8"/>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8"/>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8"/>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8"/>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8"/>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8"/>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8"/>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8"/>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8"/>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8"/>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8"/>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8"/>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8"/>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8"/>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8"/>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8"/>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8"/>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8"/>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8"/>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8"/>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8"/>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8"/>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8"/>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8"/>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8"/>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8"/>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8"/>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8"/>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8"/>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8"/>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8"/>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8"/>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8"/>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8"/>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8"/>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8"/>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8"/>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8"/>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8"/>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8"/>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8"/>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8"/>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8"/>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8"/>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8"/>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8"/>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8"/>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8"/>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8"/>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8"/>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8"/>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8"/>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8"/>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8"/>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8"/>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8"/>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8"/>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8"/>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8"/>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8"/>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8"/>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8"/>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8"/>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8"/>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5" name="Google Shape;7805;p18"/>
          <p:cNvSpPr txBox="1">
            <a:spLocks noGrp="1"/>
          </p:cNvSpPr>
          <p:nvPr>
            <p:ph type="title"/>
          </p:nvPr>
        </p:nvSpPr>
        <p:spPr>
          <a:xfrm>
            <a:off x="4819650" y="1228725"/>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06" name="Google Shape;7806;p18"/>
          <p:cNvSpPr txBox="1">
            <a:spLocks noGrp="1"/>
          </p:cNvSpPr>
          <p:nvPr>
            <p:ph type="subTitle" idx="1"/>
          </p:nvPr>
        </p:nvSpPr>
        <p:spPr>
          <a:xfrm>
            <a:off x="4819650" y="1602525"/>
            <a:ext cx="33816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07" name="Google Shape;7807;p18"/>
          <p:cNvSpPr txBox="1">
            <a:spLocks noGrp="1"/>
          </p:cNvSpPr>
          <p:nvPr>
            <p:ph type="title" idx="2"/>
          </p:nvPr>
        </p:nvSpPr>
        <p:spPr>
          <a:xfrm>
            <a:off x="4819650" y="2345312"/>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08" name="Google Shape;7808;p18"/>
          <p:cNvSpPr txBox="1">
            <a:spLocks noGrp="1"/>
          </p:cNvSpPr>
          <p:nvPr>
            <p:ph type="subTitle" idx="3"/>
          </p:nvPr>
        </p:nvSpPr>
        <p:spPr>
          <a:xfrm>
            <a:off x="4819650" y="2717750"/>
            <a:ext cx="33816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09" name="Google Shape;7809;p18"/>
          <p:cNvSpPr txBox="1">
            <a:spLocks noGrp="1"/>
          </p:cNvSpPr>
          <p:nvPr>
            <p:ph type="title" idx="4"/>
          </p:nvPr>
        </p:nvSpPr>
        <p:spPr>
          <a:xfrm>
            <a:off x="4819650" y="3461900"/>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10" name="Google Shape;7810;p18"/>
          <p:cNvSpPr txBox="1">
            <a:spLocks noGrp="1"/>
          </p:cNvSpPr>
          <p:nvPr>
            <p:ph type="subTitle" idx="5"/>
          </p:nvPr>
        </p:nvSpPr>
        <p:spPr>
          <a:xfrm>
            <a:off x="4819650" y="3835675"/>
            <a:ext cx="33816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11" name="Google Shape;7811;p18"/>
          <p:cNvSpPr txBox="1">
            <a:spLocks noGrp="1"/>
          </p:cNvSpPr>
          <p:nvPr>
            <p:ph type="title" idx="6"/>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9789"/>
        <p:cNvGrpSpPr/>
        <p:nvPr/>
      </p:nvGrpSpPr>
      <p:grpSpPr>
        <a:xfrm>
          <a:off x="0" y="0"/>
          <a:ext cx="0" cy="0"/>
          <a:chOff x="0" y="0"/>
          <a:chExt cx="0" cy="0"/>
        </a:xfrm>
      </p:grpSpPr>
      <p:grpSp>
        <p:nvGrpSpPr>
          <p:cNvPr id="9790" name="Google Shape;9790;p23"/>
          <p:cNvGrpSpPr/>
          <p:nvPr/>
        </p:nvGrpSpPr>
        <p:grpSpPr>
          <a:xfrm rot="1574134">
            <a:off x="3441138" y="4663966"/>
            <a:ext cx="2261716" cy="949902"/>
            <a:chOff x="1411350" y="554900"/>
            <a:chExt cx="1298300" cy="545275"/>
          </a:xfrm>
        </p:grpSpPr>
        <p:sp>
          <p:nvSpPr>
            <p:cNvPr id="9791" name="Google Shape;9791;p2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2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2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2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2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2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2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2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2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2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2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2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2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2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2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2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2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2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2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2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2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2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2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2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2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2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2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2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2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2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2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2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2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2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2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2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2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2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2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2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2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2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2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2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2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2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2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2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2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2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2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2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2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2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2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2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2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2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2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2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2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2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2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2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2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2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2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2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2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2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2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23"/>
          <p:cNvGrpSpPr/>
          <p:nvPr/>
        </p:nvGrpSpPr>
        <p:grpSpPr>
          <a:xfrm rot="-820589">
            <a:off x="1593180" y="-106009"/>
            <a:ext cx="2098832" cy="984632"/>
            <a:chOff x="1406550" y="1260600"/>
            <a:chExt cx="1204775" cy="565200"/>
          </a:xfrm>
        </p:grpSpPr>
        <p:sp>
          <p:nvSpPr>
            <p:cNvPr id="9863" name="Google Shape;9863;p23"/>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23"/>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23"/>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23"/>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23"/>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23"/>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23"/>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23"/>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23"/>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23"/>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23"/>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23"/>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23"/>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23"/>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23"/>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23"/>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23"/>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23"/>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23"/>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23"/>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23"/>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23"/>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23"/>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23"/>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23"/>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23"/>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23"/>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23"/>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23"/>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23"/>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23"/>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23"/>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23"/>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23"/>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23"/>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23"/>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23"/>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23"/>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23"/>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23"/>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23"/>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23"/>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23"/>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23"/>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23"/>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23"/>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23"/>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23"/>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23"/>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23"/>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23"/>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23"/>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23"/>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23"/>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23"/>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23"/>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23"/>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23"/>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23"/>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23"/>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23"/>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23"/>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23"/>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23"/>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23"/>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23"/>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23"/>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23"/>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23"/>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23"/>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23"/>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23"/>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23"/>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23"/>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23"/>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23"/>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23"/>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23"/>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23"/>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23"/>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23"/>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23"/>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23"/>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23"/>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23"/>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23"/>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23"/>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23"/>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23"/>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23"/>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23"/>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23"/>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23"/>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23"/>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23"/>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23"/>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23"/>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23"/>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23"/>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23"/>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23"/>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23"/>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23"/>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23"/>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23"/>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23"/>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23"/>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23"/>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23"/>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23"/>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23"/>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23"/>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23"/>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23"/>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23"/>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23"/>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23"/>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23"/>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23"/>
          <p:cNvGrpSpPr/>
          <p:nvPr/>
        </p:nvGrpSpPr>
        <p:grpSpPr>
          <a:xfrm>
            <a:off x="7524733" y="539490"/>
            <a:ext cx="2095529" cy="1058761"/>
            <a:chOff x="1423500" y="1965000"/>
            <a:chExt cx="1202875" cy="607750"/>
          </a:xfrm>
        </p:grpSpPr>
        <p:sp>
          <p:nvSpPr>
            <p:cNvPr id="9982" name="Google Shape;9982;p2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2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2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2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2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2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2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2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2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2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2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2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2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2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2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2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2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2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2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2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2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2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2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2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2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2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2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2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2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2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2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2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2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2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2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2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2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2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2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2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2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2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2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2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2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2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2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2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2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2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2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2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2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2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2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2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2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2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2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2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2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2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2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2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2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2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2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2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2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2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2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2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2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2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2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2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2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2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2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2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2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2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2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2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2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2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2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2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2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2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2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2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2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2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2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2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2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2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2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2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2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2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2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2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2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2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2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2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2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2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2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2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2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2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2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2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2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2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2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2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2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2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2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2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2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2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2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2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2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2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2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2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23"/>
          <p:cNvGrpSpPr/>
          <p:nvPr/>
        </p:nvGrpSpPr>
        <p:grpSpPr>
          <a:xfrm rot="1865203">
            <a:off x="-704803" y="4069992"/>
            <a:ext cx="2095512" cy="1058753"/>
            <a:chOff x="1423500" y="1965000"/>
            <a:chExt cx="1202875" cy="607750"/>
          </a:xfrm>
        </p:grpSpPr>
        <p:sp>
          <p:nvSpPr>
            <p:cNvPr id="10115" name="Google Shape;10115;p2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2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2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2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2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2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2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2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2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2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2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2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2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2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2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2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2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2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2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2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2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2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2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2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2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2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2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2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2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2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2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2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2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2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2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2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2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2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2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2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2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2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2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2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2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2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2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2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2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2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2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2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2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2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2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2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2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2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2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2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2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2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2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2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2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2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2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2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2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2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2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2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2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2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2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2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2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2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2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2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2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2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2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2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2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2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2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2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2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2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2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2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2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2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2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2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2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2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2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2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2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2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2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2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2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2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2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2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2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2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2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2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2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2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2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2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2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2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2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2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2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2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2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2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2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2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2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2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2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2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2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2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23"/>
          <p:cNvGrpSpPr/>
          <p:nvPr/>
        </p:nvGrpSpPr>
        <p:grpSpPr>
          <a:xfrm rot="-2700000">
            <a:off x="5563618" y="139103"/>
            <a:ext cx="608448" cy="494433"/>
            <a:chOff x="3883850" y="1662875"/>
            <a:chExt cx="361150" cy="293475"/>
          </a:xfrm>
        </p:grpSpPr>
        <p:sp>
          <p:nvSpPr>
            <p:cNvPr id="10248" name="Google Shape;10248;p2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2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2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2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2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2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2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2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2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2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2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2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2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2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2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2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2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2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2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2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2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2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2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2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2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2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23"/>
          <p:cNvGrpSpPr/>
          <p:nvPr/>
        </p:nvGrpSpPr>
        <p:grpSpPr>
          <a:xfrm rot="1811724">
            <a:off x="6273202" y="302655"/>
            <a:ext cx="260751" cy="160466"/>
            <a:chOff x="5492850" y="1205450"/>
            <a:chExt cx="260725" cy="160450"/>
          </a:xfrm>
        </p:grpSpPr>
        <p:sp>
          <p:nvSpPr>
            <p:cNvPr id="10275" name="Google Shape;10275;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23"/>
          <p:cNvGrpSpPr/>
          <p:nvPr/>
        </p:nvGrpSpPr>
        <p:grpSpPr>
          <a:xfrm rot="-1811716" flipH="1">
            <a:off x="6122689" y="496568"/>
            <a:ext cx="193361" cy="118994"/>
            <a:chOff x="5492850" y="1205450"/>
            <a:chExt cx="260725" cy="160450"/>
          </a:xfrm>
        </p:grpSpPr>
        <p:sp>
          <p:nvSpPr>
            <p:cNvPr id="10282" name="Google Shape;10282;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23"/>
          <p:cNvGrpSpPr/>
          <p:nvPr/>
        </p:nvGrpSpPr>
        <p:grpSpPr>
          <a:xfrm rot="1926705">
            <a:off x="8038467" y="4445312"/>
            <a:ext cx="784617" cy="494768"/>
            <a:chOff x="4015675" y="2112550"/>
            <a:chExt cx="545275" cy="343875"/>
          </a:xfrm>
        </p:grpSpPr>
        <p:sp>
          <p:nvSpPr>
            <p:cNvPr id="10289" name="Google Shape;10289;p2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2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2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2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2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2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2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23"/>
          <p:cNvGrpSpPr/>
          <p:nvPr/>
        </p:nvGrpSpPr>
        <p:grpSpPr>
          <a:xfrm rot="2952480">
            <a:off x="318087" y="622301"/>
            <a:ext cx="348372" cy="283092"/>
            <a:chOff x="3883850" y="1662875"/>
            <a:chExt cx="361150" cy="293475"/>
          </a:xfrm>
        </p:grpSpPr>
        <p:sp>
          <p:nvSpPr>
            <p:cNvPr id="10297" name="Google Shape;10297;p2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2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2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2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2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2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2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2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2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2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2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2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2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2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2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2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2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2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2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2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2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2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2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2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2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2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23"/>
          <p:cNvGrpSpPr/>
          <p:nvPr/>
        </p:nvGrpSpPr>
        <p:grpSpPr>
          <a:xfrm rot="-1811716" flipH="1">
            <a:off x="8610927" y="4421831"/>
            <a:ext cx="193361" cy="118994"/>
            <a:chOff x="5492850" y="1205450"/>
            <a:chExt cx="260725" cy="160450"/>
          </a:xfrm>
        </p:grpSpPr>
        <p:sp>
          <p:nvSpPr>
            <p:cNvPr id="10324" name="Google Shape;10324;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Grandstander"/>
              <a:buNone/>
              <a:defRPr sz="3000" b="1">
                <a:solidFill>
                  <a:schemeClr val="dk1"/>
                </a:solidFill>
                <a:latin typeface="Grandstander"/>
                <a:ea typeface="Grandstander"/>
                <a:cs typeface="Grandstander"/>
                <a:sym typeface="Grandstander"/>
              </a:defRPr>
            </a:lvl1pPr>
            <a:lvl2pPr lvl="1"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2pPr>
            <a:lvl3pPr lvl="2"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3pPr>
            <a:lvl4pPr lvl="3"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4pPr>
            <a:lvl5pPr lvl="4"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5pPr>
            <a:lvl6pPr lvl="5"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6pPr>
            <a:lvl7pPr lvl="6"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7pPr>
            <a:lvl8pPr lvl="7"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8pPr>
            <a:lvl9pPr lvl="8"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1pPr>
            <a:lvl2pPr marL="914400" lvl="1"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marL="1371600" lvl="2"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marL="1828800" lvl="3"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marL="2286000" lvl="4"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marL="2743200" lvl="5"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marL="3200400" lvl="6"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marL="3657600" lvl="7"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marL="4114800" lvl="8" indent="-317500">
              <a:lnSpc>
                <a:spcPct val="115000"/>
              </a:lnSpc>
              <a:spcBef>
                <a:spcPts val="1600"/>
              </a:spcBef>
              <a:spcAft>
                <a:spcPts val="1600"/>
              </a:spcAft>
              <a:buClr>
                <a:schemeClr val="dk1"/>
              </a:buClr>
              <a:buSzPts val="1400"/>
              <a:buFont typeface="Epilogue"/>
              <a:buChar char="■"/>
              <a:defRPr>
                <a:solidFill>
                  <a:schemeClr val="dk1"/>
                </a:solidFill>
                <a:latin typeface="Epilogue"/>
                <a:ea typeface="Epilogue"/>
                <a:cs typeface="Epilogue"/>
                <a:sym typeface="Epilog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6" r:id="rId5"/>
    <p:sldLayoutId id="2147483658" r:id="rId6"/>
    <p:sldLayoutId id="2147483660" r:id="rId7"/>
    <p:sldLayoutId id="2147483664" r:id="rId8"/>
    <p:sldLayoutId id="2147483669"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chart" Target="../charts/char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47"/>
        <p:cNvGrpSpPr/>
        <p:nvPr/>
      </p:nvGrpSpPr>
      <p:grpSpPr>
        <a:xfrm>
          <a:off x="0" y="0"/>
          <a:ext cx="0" cy="0"/>
          <a:chOff x="0" y="0"/>
          <a:chExt cx="0" cy="0"/>
        </a:xfrm>
      </p:grpSpPr>
      <p:sp>
        <p:nvSpPr>
          <p:cNvPr id="10748" name="Google Shape;10748;p28"/>
          <p:cNvSpPr/>
          <p:nvPr/>
        </p:nvSpPr>
        <p:spPr>
          <a:xfrm>
            <a:off x="713288" y="4032313"/>
            <a:ext cx="3790800" cy="34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49" name="Google Shape;10749;p28"/>
          <p:cNvSpPr txBox="1">
            <a:spLocks noGrp="1"/>
          </p:cNvSpPr>
          <p:nvPr>
            <p:ph type="ctrTitle"/>
          </p:nvPr>
        </p:nvSpPr>
        <p:spPr>
          <a:xfrm rot="491">
            <a:off x="713293" y="1408120"/>
            <a:ext cx="4201800" cy="852588"/>
          </a:xfrm>
          <a:prstGeom prst="rect">
            <a:avLst/>
          </a:prstGeom>
        </p:spPr>
        <p:txBody>
          <a:bodyPr spcFirstLastPara="1" wrap="square" lIns="91425" tIns="91425" rIns="91425" bIns="91425" anchor="ctr" anchorCtr="0">
            <a:noAutofit/>
          </a:bodyPr>
          <a:lstStyle/>
          <a:p>
            <a:r>
              <a:rPr lang="en-US" b="1" dirty="0"/>
              <a:t>Pizza Place Sales</a:t>
            </a:r>
            <a:br>
              <a:rPr lang="en-US" b="1" dirty="0"/>
            </a:br>
            <a:endParaRPr dirty="0"/>
          </a:p>
        </p:txBody>
      </p:sp>
      <p:sp>
        <p:nvSpPr>
          <p:cNvPr id="10750" name="Google Shape;10750;p28"/>
          <p:cNvSpPr txBox="1">
            <a:spLocks noGrp="1"/>
          </p:cNvSpPr>
          <p:nvPr>
            <p:ph type="subTitle" idx="1"/>
          </p:nvPr>
        </p:nvSpPr>
        <p:spPr>
          <a:xfrm rot="281">
            <a:off x="774637" y="4103863"/>
            <a:ext cx="3668100" cy="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Analysis by : Anwar Ansari</a:t>
            </a:r>
            <a:endParaRPr dirty="0"/>
          </a:p>
        </p:txBody>
      </p:sp>
      <p:sp>
        <p:nvSpPr>
          <p:cNvPr id="10751" name="Google Shape;10751;p28"/>
          <p:cNvSpPr txBox="1"/>
          <p:nvPr/>
        </p:nvSpPr>
        <p:spPr>
          <a:xfrm>
            <a:off x="713300" y="2732688"/>
            <a:ext cx="4201800" cy="965100"/>
          </a:xfrm>
          <a:prstGeom prst="rect">
            <a:avLst/>
          </a:prstGeom>
          <a:noFill/>
          <a:ln>
            <a:noFill/>
          </a:ln>
        </p:spPr>
        <p:txBody>
          <a:bodyPr spcFirstLastPara="1" wrap="square" lIns="91425" tIns="91425" rIns="91425" bIns="91425" anchor="t" anchorCtr="0">
            <a:noAutofit/>
          </a:bodyPr>
          <a:lstStyle/>
          <a:p>
            <a:pPr>
              <a:lnSpc>
                <a:spcPct val="90000"/>
              </a:lnSpc>
            </a:pPr>
            <a:r>
              <a:rPr lang="en-US" sz="1200" b="1" dirty="0">
                <a:solidFill>
                  <a:schemeClr val="tx2">
                    <a:lumMod val="75000"/>
                  </a:schemeClr>
                </a:solidFill>
                <a:effectLst/>
              </a:rPr>
              <a:t>A year's worth of sales from a fictitious pizza place.</a:t>
            </a:r>
          </a:p>
          <a:p>
            <a:endParaRPr lang="en-US" sz="1200" b="1" dirty="0">
              <a:solidFill>
                <a:schemeClr val="tx2">
                  <a:lumMod val="75000"/>
                </a:schemeClr>
              </a:solidFill>
            </a:endParaRPr>
          </a:p>
          <a:p>
            <a:r>
              <a:rPr lang="en-US" sz="1200" b="1" dirty="0">
                <a:solidFill>
                  <a:schemeClr val="tx2">
                    <a:lumMod val="75000"/>
                  </a:schemeClr>
                </a:solidFill>
              </a:rPr>
              <a:t>Dataset Link:-https://www.kaggle.com/datasets/mysarahmadbhat/pizza-place-sales</a:t>
            </a:r>
          </a:p>
          <a:p>
            <a:pPr>
              <a:lnSpc>
                <a:spcPct val="90000"/>
              </a:lnSpc>
            </a:pPr>
            <a:endParaRPr lang="en-US" sz="900" dirty="0"/>
          </a:p>
          <a:p>
            <a:pPr marL="0" lvl="0" indent="0" algn="l" rtl="0">
              <a:lnSpc>
                <a:spcPct val="90000"/>
              </a:lnSpc>
              <a:spcBef>
                <a:spcPts val="0"/>
              </a:spcBef>
              <a:spcAft>
                <a:spcPts val="0"/>
              </a:spcAft>
              <a:buNone/>
            </a:pPr>
            <a:endParaRPr sz="500" dirty="0">
              <a:solidFill>
                <a:schemeClr val="accent5"/>
              </a:solidFill>
              <a:latin typeface="Epilogue"/>
              <a:ea typeface="Epilogue"/>
              <a:cs typeface="Epilogue"/>
              <a:sym typeface="Epilogue"/>
            </a:endParaRPr>
          </a:p>
        </p:txBody>
      </p:sp>
      <p:sp>
        <p:nvSpPr>
          <p:cNvPr id="10752" name="Google Shape;10752;p28"/>
          <p:cNvSpPr/>
          <p:nvPr/>
        </p:nvSpPr>
        <p:spPr>
          <a:xfrm>
            <a:off x="4780878" y="3993669"/>
            <a:ext cx="3873000" cy="3621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28"/>
          <p:cNvGrpSpPr/>
          <p:nvPr/>
        </p:nvGrpSpPr>
        <p:grpSpPr>
          <a:xfrm>
            <a:off x="4934458" y="980292"/>
            <a:ext cx="3357614" cy="3175757"/>
            <a:chOff x="5022200" y="1676400"/>
            <a:chExt cx="2578615" cy="2438950"/>
          </a:xfrm>
        </p:grpSpPr>
        <p:sp>
          <p:nvSpPr>
            <p:cNvPr id="10754" name="Google Shape;10754;p28"/>
            <p:cNvSpPr/>
            <p:nvPr/>
          </p:nvSpPr>
          <p:spPr>
            <a:xfrm>
              <a:off x="5298410" y="3729485"/>
              <a:ext cx="132809" cy="208555"/>
            </a:xfrm>
            <a:custGeom>
              <a:avLst/>
              <a:gdLst/>
              <a:ahLst/>
              <a:cxnLst/>
              <a:rect l="l" t="t" r="r" b="b"/>
              <a:pathLst>
                <a:path w="2495" h="3918" extrusionOk="0">
                  <a:moveTo>
                    <a:pt x="2244" y="0"/>
                  </a:moveTo>
                  <a:cubicBezTo>
                    <a:pt x="1574" y="2009"/>
                    <a:pt x="17" y="3683"/>
                    <a:pt x="1" y="3699"/>
                  </a:cubicBezTo>
                  <a:lnTo>
                    <a:pt x="185" y="3917"/>
                  </a:lnTo>
                  <a:cubicBezTo>
                    <a:pt x="252" y="3850"/>
                    <a:pt x="1792" y="2176"/>
                    <a:pt x="2495" y="101"/>
                  </a:cubicBezTo>
                  <a:lnTo>
                    <a:pt x="22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28"/>
            <p:cNvSpPr/>
            <p:nvPr/>
          </p:nvSpPr>
          <p:spPr>
            <a:xfrm>
              <a:off x="5155860" y="3671571"/>
              <a:ext cx="151546" cy="208555"/>
            </a:xfrm>
            <a:custGeom>
              <a:avLst/>
              <a:gdLst/>
              <a:ahLst/>
              <a:cxnLst/>
              <a:rect l="l" t="t" r="r" b="b"/>
              <a:pathLst>
                <a:path w="2847" h="3918" extrusionOk="0">
                  <a:moveTo>
                    <a:pt x="285" y="0"/>
                  </a:moveTo>
                  <a:lnTo>
                    <a:pt x="1" y="101"/>
                  </a:lnTo>
                  <a:cubicBezTo>
                    <a:pt x="787" y="2176"/>
                    <a:pt x="2545" y="3850"/>
                    <a:pt x="2629" y="3917"/>
                  </a:cubicBezTo>
                  <a:lnTo>
                    <a:pt x="2846" y="3699"/>
                  </a:lnTo>
                  <a:cubicBezTo>
                    <a:pt x="2829" y="3683"/>
                    <a:pt x="1072" y="2009"/>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28"/>
            <p:cNvSpPr/>
            <p:nvPr/>
          </p:nvSpPr>
          <p:spPr>
            <a:xfrm>
              <a:off x="6467390" y="2195181"/>
              <a:ext cx="39284" cy="436646"/>
            </a:xfrm>
            <a:custGeom>
              <a:avLst/>
              <a:gdLst/>
              <a:ahLst/>
              <a:cxnLst/>
              <a:rect l="l" t="t" r="r" b="b"/>
              <a:pathLst>
                <a:path w="738" h="8203" extrusionOk="0">
                  <a:moveTo>
                    <a:pt x="235" y="0"/>
                  </a:moveTo>
                  <a:lnTo>
                    <a:pt x="1" y="8202"/>
                  </a:lnTo>
                  <a:lnTo>
                    <a:pt x="737" y="8202"/>
                  </a:lnTo>
                  <a:lnTo>
                    <a:pt x="7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28"/>
            <p:cNvSpPr/>
            <p:nvPr/>
          </p:nvSpPr>
          <p:spPr>
            <a:xfrm>
              <a:off x="7080385" y="2195181"/>
              <a:ext cx="39284" cy="436646"/>
            </a:xfrm>
            <a:custGeom>
              <a:avLst/>
              <a:gdLst/>
              <a:ahLst/>
              <a:cxnLst/>
              <a:rect l="l" t="t" r="r" b="b"/>
              <a:pathLst>
                <a:path w="738" h="8203" extrusionOk="0">
                  <a:moveTo>
                    <a:pt x="235" y="0"/>
                  </a:moveTo>
                  <a:lnTo>
                    <a:pt x="1" y="8202"/>
                  </a:lnTo>
                  <a:lnTo>
                    <a:pt x="737" y="8202"/>
                  </a:lnTo>
                  <a:lnTo>
                    <a:pt x="7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28"/>
            <p:cNvSpPr/>
            <p:nvPr/>
          </p:nvSpPr>
          <p:spPr>
            <a:xfrm>
              <a:off x="5903420" y="2195181"/>
              <a:ext cx="38326" cy="436646"/>
            </a:xfrm>
            <a:custGeom>
              <a:avLst/>
              <a:gdLst/>
              <a:ahLst/>
              <a:cxnLst/>
              <a:rect l="l" t="t" r="r" b="b"/>
              <a:pathLst>
                <a:path w="720" h="8203" extrusionOk="0">
                  <a:moveTo>
                    <a:pt x="218" y="0"/>
                  </a:moveTo>
                  <a:lnTo>
                    <a:pt x="0" y="8202"/>
                  </a:lnTo>
                  <a:lnTo>
                    <a:pt x="720" y="8202"/>
                  </a:lnTo>
                  <a:lnTo>
                    <a:pt x="7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28"/>
            <p:cNvSpPr/>
            <p:nvPr/>
          </p:nvSpPr>
          <p:spPr>
            <a:xfrm>
              <a:off x="6549364" y="2351092"/>
              <a:ext cx="265564" cy="260241"/>
            </a:xfrm>
            <a:custGeom>
              <a:avLst/>
              <a:gdLst/>
              <a:ahLst/>
              <a:cxnLst/>
              <a:rect l="l" t="t" r="r" b="b"/>
              <a:pathLst>
                <a:path w="4989" h="4889" extrusionOk="0">
                  <a:moveTo>
                    <a:pt x="603" y="1"/>
                  </a:moveTo>
                  <a:lnTo>
                    <a:pt x="1" y="4888"/>
                  </a:lnTo>
                  <a:lnTo>
                    <a:pt x="4403" y="4888"/>
                  </a:lnTo>
                  <a:lnTo>
                    <a:pt x="4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28"/>
            <p:cNvSpPr/>
            <p:nvPr/>
          </p:nvSpPr>
          <p:spPr>
            <a:xfrm>
              <a:off x="6727578" y="2351092"/>
              <a:ext cx="433984" cy="260241"/>
            </a:xfrm>
            <a:custGeom>
              <a:avLst/>
              <a:gdLst/>
              <a:ahLst/>
              <a:cxnLst/>
              <a:rect l="l" t="t" r="r" b="b"/>
              <a:pathLst>
                <a:path w="8153" h="4889" extrusionOk="0">
                  <a:moveTo>
                    <a:pt x="603" y="1"/>
                  </a:moveTo>
                  <a:lnTo>
                    <a:pt x="0" y="4888"/>
                  </a:lnTo>
                  <a:lnTo>
                    <a:pt x="8152" y="4888"/>
                  </a:lnTo>
                  <a:lnTo>
                    <a:pt x="77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28"/>
            <p:cNvSpPr/>
            <p:nvPr/>
          </p:nvSpPr>
          <p:spPr>
            <a:xfrm>
              <a:off x="7052759" y="2685217"/>
              <a:ext cx="495465" cy="1427416"/>
            </a:xfrm>
            <a:custGeom>
              <a:avLst/>
              <a:gdLst/>
              <a:ahLst/>
              <a:cxnLst/>
              <a:rect l="l" t="t" r="r" b="b"/>
              <a:pathLst>
                <a:path w="9308" h="26816" extrusionOk="0">
                  <a:moveTo>
                    <a:pt x="1" y="1"/>
                  </a:moveTo>
                  <a:lnTo>
                    <a:pt x="1" y="26816"/>
                  </a:lnTo>
                  <a:lnTo>
                    <a:pt x="9308" y="26816"/>
                  </a:lnTo>
                  <a:lnTo>
                    <a:pt x="72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28"/>
            <p:cNvSpPr/>
            <p:nvPr/>
          </p:nvSpPr>
          <p:spPr>
            <a:xfrm>
              <a:off x="7173964" y="3916589"/>
              <a:ext cx="426851" cy="196046"/>
            </a:xfrm>
            <a:custGeom>
              <a:avLst/>
              <a:gdLst/>
              <a:ahLst/>
              <a:cxnLst/>
              <a:rect l="l" t="t" r="r" b="b"/>
              <a:pathLst>
                <a:path w="8019" h="3683" extrusionOk="0">
                  <a:moveTo>
                    <a:pt x="0" y="0"/>
                  </a:moveTo>
                  <a:lnTo>
                    <a:pt x="0" y="3683"/>
                  </a:lnTo>
                  <a:lnTo>
                    <a:pt x="8018" y="3683"/>
                  </a:lnTo>
                  <a:lnTo>
                    <a:pt x="7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28"/>
            <p:cNvSpPr/>
            <p:nvPr/>
          </p:nvSpPr>
          <p:spPr>
            <a:xfrm>
              <a:off x="5718074" y="2685217"/>
              <a:ext cx="1577098" cy="1427416"/>
            </a:xfrm>
            <a:custGeom>
              <a:avLst/>
              <a:gdLst/>
              <a:ahLst/>
              <a:cxnLst/>
              <a:rect l="l" t="t" r="r" b="b"/>
              <a:pathLst>
                <a:path w="29628" h="26816" extrusionOk="0">
                  <a:moveTo>
                    <a:pt x="1" y="1"/>
                  </a:moveTo>
                  <a:lnTo>
                    <a:pt x="1" y="26816"/>
                  </a:lnTo>
                  <a:lnTo>
                    <a:pt x="29628" y="26816"/>
                  </a:lnTo>
                  <a:lnTo>
                    <a:pt x="277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28"/>
            <p:cNvSpPr/>
            <p:nvPr/>
          </p:nvSpPr>
          <p:spPr>
            <a:xfrm>
              <a:off x="5718074" y="2685217"/>
              <a:ext cx="1509390" cy="439307"/>
            </a:xfrm>
            <a:custGeom>
              <a:avLst/>
              <a:gdLst/>
              <a:ahLst/>
              <a:cxnLst/>
              <a:rect l="l" t="t" r="r" b="b"/>
              <a:pathLst>
                <a:path w="28356" h="8253" extrusionOk="0">
                  <a:moveTo>
                    <a:pt x="185" y="1"/>
                  </a:moveTo>
                  <a:lnTo>
                    <a:pt x="1" y="787"/>
                  </a:lnTo>
                  <a:lnTo>
                    <a:pt x="1" y="8253"/>
                  </a:lnTo>
                  <a:lnTo>
                    <a:pt x="28356" y="8253"/>
                  </a:lnTo>
                  <a:lnTo>
                    <a:pt x="27753" y="101"/>
                  </a:lnTo>
                  <a:lnTo>
                    <a:pt x="22564"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28"/>
            <p:cNvSpPr/>
            <p:nvPr/>
          </p:nvSpPr>
          <p:spPr>
            <a:xfrm>
              <a:off x="5781364" y="3739279"/>
              <a:ext cx="230805" cy="125676"/>
            </a:xfrm>
            <a:custGeom>
              <a:avLst/>
              <a:gdLst/>
              <a:ahLst/>
              <a:cxnLst/>
              <a:rect l="l" t="t" r="r" b="b"/>
              <a:pathLst>
                <a:path w="4336" h="2361" extrusionOk="0">
                  <a:moveTo>
                    <a:pt x="0" y="0"/>
                  </a:moveTo>
                  <a:lnTo>
                    <a:pt x="0" y="2361"/>
                  </a:lnTo>
                  <a:lnTo>
                    <a:pt x="4335" y="2361"/>
                  </a:lnTo>
                  <a:lnTo>
                    <a:pt x="4335"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28"/>
            <p:cNvSpPr/>
            <p:nvPr/>
          </p:nvSpPr>
          <p:spPr>
            <a:xfrm>
              <a:off x="6038837" y="3516511"/>
              <a:ext cx="230805" cy="125676"/>
            </a:xfrm>
            <a:custGeom>
              <a:avLst/>
              <a:gdLst/>
              <a:ahLst/>
              <a:cxnLst/>
              <a:rect l="l" t="t" r="r" b="b"/>
              <a:pathLst>
                <a:path w="4336" h="2361" extrusionOk="0">
                  <a:moveTo>
                    <a:pt x="0" y="1"/>
                  </a:moveTo>
                  <a:lnTo>
                    <a:pt x="0" y="2361"/>
                  </a:lnTo>
                  <a:lnTo>
                    <a:pt x="4336" y="2361"/>
                  </a:lnTo>
                  <a:lnTo>
                    <a:pt x="4336" y="1"/>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28"/>
            <p:cNvSpPr/>
            <p:nvPr/>
          </p:nvSpPr>
          <p:spPr>
            <a:xfrm>
              <a:off x="6903077" y="2904418"/>
              <a:ext cx="230859" cy="125676"/>
            </a:xfrm>
            <a:custGeom>
              <a:avLst/>
              <a:gdLst/>
              <a:ahLst/>
              <a:cxnLst/>
              <a:rect l="l" t="t" r="r" b="b"/>
              <a:pathLst>
                <a:path w="4337" h="2361" extrusionOk="0">
                  <a:moveTo>
                    <a:pt x="1" y="0"/>
                  </a:moveTo>
                  <a:lnTo>
                    <a:pt x="1" y="2360"/>
                  </a:lnTo>
                  <a:lnTo>
                    <a:pt x="4336" y="2360"/>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28"/>
            <p:cNvSpPr/>
            <p:nvPr/>
          </p:nvSpPr>
          <p:spPr>
            <a:xfrm>
              <a:off x="6937836" y="3537910"/>
              <a:ext cx="230805" cy="125676"/>
            </a:xfrm>
            <a:custGeom>
              <a:avLst/>
              <a:gdLst/>
              <a:ahLst/>
              <a:cxnLst/>
              <a:rect l="l" t="t" r="r" b="b"/>
              <a:pathLst>
                <a:path w="4336" h="2361" extrusionOk="0">
                  <a:moveTo>
                    <a:pt x="1" y="0"/>
                  </a:moveTo>
                  <a:lnTo>
                    <a:pt x="1" y="2361"/>
                  </a:lnTo>
                  <a:lnTo>
                    <a:pt x="4336" y="2361"/>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28"/>
            <p:cNvSpPr/>
            <p:nvPr/>
          </p:nvSpPr>
          <p:spPr>
            <a:xfrm>
              <a:off x="6513754" y="3630583"/>
              <a:ext cx="229900" cy="125676"/>
            </a:xfrm>
            <a:custGeom>
              <a:avLst/>
              <a:gdLst/>
              <a:ahLst/>
              <a:cxnLst/>
              <a:rect l="l" t="t" r="r" b="b"/>
              <a:pathLst>
                <a:path w="4319" h="2361" extrusionOk="0">
                  <a:moveTo>
                    <a:pt x="0" y="0"/>
                  </a:moveTo>
                  <a:lnTo>
                    <a:pt x="0" y="2360"/>
                  </a:lnTo>
                  <a:lnTo>
                    <a:pt x="4319" y="2360"/>
                  </a:lnTo>
                  <a:lnTo>
                    <a:pt x="431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28"/>
            <p:cNvSpPr/>
            <p:nvPr/>
          </p:nvSpPr>
          <p:spPr>
            <a:xfrm>
              <a:off x="6954763" y="3840842"/>
              <a:ext cx="229954" cy="125676"/>
            </a:xfrm>
            <a:custGeom>
              <a:avLst/>
              <a:gdLst/>
              <a:ahLst/>
              <a:cxnLst/>
              <a:rect l="l" t="t" r="r" b="b"/>
              <a:pathLst>
                <a:path w="4320" h="2361" extrusionOk="0">
                  <a:moveTo>
                    <a:pt x="1" y="1"/>
                  </a:moveTo>
                  <a:lnTo>
                    <a:pt x="1" y="2361"/>
                  </a:lnTo>
                  <a:lnTo>
                    <a:pt x="4319" y="2361"/>
                  </a:lnTo>
                  <a:lnTo>
                    <a:pt x="4319"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28"/>
            <p:cNvSpPr/>
            <p:nvPr/>
          </p:nvSpPr>
          <p:spPr>
            <a:xfrm>
              <a:off x="6240205" y="3864902"/>
              <a:ext cx="230805" cy="126581"/>
            </a:xfrm>
            <a:custGeom>
              <a:avLst/>
              <a:gdLst/>
              <a:ahLst/>
              <a:cxnLst/>
              <a:rect l="l" t="t" r="r" b="b"/>
              <a:pathLst>
                <a:path w="4336" h="2378" extrusionOk="0">
                  <a:moveTo>
                    <a:pt x="0" y="1"/>
                  </a:moveTo>
                  <a:lnTo>
                    <a:pt x="0" y="2377"/>
                  </a:lnTo>
                  <a:lnTo>
                    <a:pt x="4336" y="2377"/>
                  </a:lnTo>
                  <a:lnTo>
                    <a:pt x="433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28"/>
            <p:cNvSpPr/>
            <p:nvPr/>
          </p:nvSpPr>
          <p:spPr>
            <a:xfrm>
              <a:off x="5819636" y="3179725"/>
              <a:ext cx="229954" cy="125676"/>
            </a:xfrm>
            <a:custGeom>
              <a:avLst/>
              <a:gdLst/>
              <a:ahLst/>
              <a:cxnLst/>
              <a:rect l="l" t="t" r="r" b="b"/>
              <a:pathLst>
                <a:path w="4320" h="2361" extrusionOk="0">
                  <a:moveTo>
                    <a:pt x="1" y="1"/>
                  </a:moveTo>
                  <a:lnTo>
                    <a:pt x="1" y="2361"/>
                  </a:lnTo>
                  <a:lnTo>
                    <a:pt x="4319" y="2361"/>
                  </a:lnTo>
                  <a:lnTo>
                    <a:pt x="4319"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28"/>
            <p:cNvSpPr/>
            <p:nvPr/>
          </p:nvSpPr>
          <p:spPr>
            <a:xfrm>
              <a:off x="5776893" y="2789495"/>
              <a:ext cx="230805" cy="125676"/>
            </a:xfrm>
            <a:custGeom>
              <a:avLst/>
              <a:gdLst/>
              <a:ahLst/>
              <a:cxnLst/>
              <a:rect l="l" t="t" r="r" b="b"/>
              <a:pathLst>
                <a:path w="4336" h="2361" extrusionOk="0">
                  <a:moveTo>
                    <a:pt x="0" y="0"/>
                  </a:moveTo>
                  <a:lnTo>
                    <a:pt x="0" y="2360"/>
                  </a:lnTo>
                  <a:lnTo>
                    <a:pt x="4336" y="2360"/>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28"/>
            <p:cNvSpPr/>
            <p:nvPr/>
          </p:nvSpPr>
          <p:spPr>
            <a:xfrm>
              <a:off x="5923914" y="3551271"/>
              <a:ext cx="1169889" cy="80218"/>
            </a:xfrm>
            <a:custGeom>
              <a:avLst/>
              <a:gdLst/>
              <a:ahLst/>
              <a:cxnLst/>
              <a:rect l="l" t="t" r="r" b="b"/>
              <a:pathLst>
                <a:path w="21978" h="1507" extrusionOk="0">
                  <a:moveTo>
                    <a:pt x="0" y="1"/>
                  </a:moveTo>
                  <a:lnTo>
                    <a:pt x="536" y="1507"/>
                  </a:lnTo>
                  <a:lnTo>
                    <a:pt x="21978" y="1507"/>
                  </a:lnTo>
                  <a:lnTo>
                    <a:pt x="214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28"/>
            <p:cNvSpPr/>
            <p:nvPr/>
          </p:nvSpPr>
          <p:spPr>
            <a:xfrm>
              <a:off x="5564825" y="2400116"/>
              <a:ext cx="1701870" cy="473161"/>
            </a:xfrm>
            <a:custGeom>
              <a:avLst/>
              <a:gdLst/>
              <a:ahLst/>
              <a:cxnLst/>
              <a:rect l="l" t="t" r="r" b="b"/>
              <a:pathLst>
                <a:path w="31972" h="8889" extrusionOk="0">
                  <a:moveTo>
                    <a:pt x="30800" y="0"/>
                  </a:moveTo>
                  <a:lnTo>
                    <a:pt x="2210" y="117"/>
                  </a:lnTo>
                  <a:lnTo>
                    <a:pt x="1" y="8889"/>
                  </a:lnTo>
                  <a:lnTo>
                    <a:pt x="31971" y="8889"/>
                  </a:lnTo>
                  <a:lnTo>
                    <a:pt x="30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28"/>
            <p:cNvSpPr/>
            <p:nvPr/>
          </p:nvSpPr>
          <p:spPr>
            <a:xfrm>
              <a:off x="7204251" y="2400116"/>
              <a:ext cx="381393" cy="473161"/>
            </a:xfrm>
            <a:custGeom>
              <a:avLst/>
              <a:gdLst/>
              <a:ahLst/>
              <a:cxnLst/>
              <a:rect l="l" t="t" r="r" b="b"/>
              <a:pathLst>
                <a:path w="7165" h="8889" extrusionOk="0">
                  <a:moveTo>
                    <a:pt x="1" y="0"/>
                  </a:moveTo>
                  <a:lnTo>
                    <a:pt x="921" y="8889"/>
                  </a:lnTo>
                  <a:lnTo>
                    <a:pt x="7165" y="8889"/>
                  </a:lnTo>
                  <a:lnTo>
                    <a:pt x="5943" y="85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28"/>
            <p:cNvSpPr/>
            <p:nvPr/>
          </p:nvSpPr>
          <p:spPr>
            <a:xfrm>
              <a:off x="5633438" y="3916589"/>
              <a:ext cx="454478" cy="196046"/>
            </a:xfrm>
            <a:custGeom>
              <a:avLst/>
              <a:gdLst/>
              <a:ahLst/>
              <a:cxnLst/>
              <a:rect l="l" t="t" r="r" b="b"/>
              <a:pathLst>
                <a:path w="8538" h="3683" extrusionOk="0">
                  <a:moveTo>
                    <a:pt x="469" y="0"/>
                  </a:moveTo>
                  <a:lnTo>
                    <a:pt x="0" y="3683"/>
                  </a:lnTo>
                  <a:lnTo>
                    <a:pt x="8537" y="3683"/>
                  </a:lnTo>
                  <a:lnTo>
                    <a:pt x="85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28"/>
            <p:cNvSpPr/>
            <p:nvPr/>
          </p:nvSpPr>
          <p:spPr>
            <a:xfrm>
              <a:off x="6910210" y="3916589"/>
              <a:ext cx="425946" cy="196046"/>
            </a:xfrm>
            <a:custGeom>
              <a:avLst/>
              <a:gdLst/>
              <a:ahLst/>
              <a:cxnLst/>
              <a:rect l="l" t="t" r="r" b="b"/>
              <a:pathLst>
                <a:path w="8002" h="3683" extrusionOk="0">
                  <a:moveTo>
                    <a:pt x="1" y="0"/>
                  </a:moveTo>
                  <a:lnTo>
                    <a:pt x="1" y="3683"/>
                  </a:lnTo>
                  <a:lnTo>
                    <a:pt x="8002" y="3683"/>
                  </a:lnTo>
                  <a:lnTo>
                    <a:pt x="75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28"/>
            <p:cNvSpPr/>
            <p:nvPr/>
          </p:nvSpPr>
          <p:spPr>
            <a:xfrm>
              <a:off x="6118149" y="3916589"/>
              <a:ext cx="426798" cy="196046"/>
            </a:xfrm>
            <a:custGeom>
              <a:avLst/>
              <a:gdLst/>
              <a:ahLst/>
              <a:cxnLst/>
              <a:rect l="l" t="t" r="r" b="b"/>
              <a:pathLst>
                <a:path w="8018" h="3683" extrusionOk="0">
                  <a:moveTo>
                    <a:pt x="0" y="0"/>
                  </a:moveTo>
                  <a:lnTo>
                    <a:pt x="0" y="3683"/>
                  </a:lnTo>
                  <a:lnTo>
                    <a:pt x="8018" y="3683"/>
                  </a:lnTo>
                  <a:lnTo>
                    <a:pt x="76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28"/>
            <p:cNvSpPr/>
            <p:nvPr/>
          </p:nvSpPr>
          <p:spPr>
            <a:xfrm>
              <a:off x="6558307" y="3916589"/>
              <a:ext cx="329707" cy="196046"/>
            </a:xfrm>
            <a:custGeom>
              <a:avLst/>
              <a:gdLst/>
              <a:ahLst/>
              <a:cxnLst/>
              <a:rect l="l" t="t" r="r" b="b"/>
              <a:pathLst>
                <a:path w="6194" h="3683" extrusionOk="0">
                  <a:moveTo>
                    <a:pt x="0" y="0"/>
                  </a:moveTo>
                  <a:lnTo>
                    <a:pt x="218" y="3683"/>
                  </a:lnTo>
                  <a:lnTo>
                    <a:pt x="6193" y="3683"/>
                  </a:lnTo>
                  <a:lnTo>
                    <a:pt x="61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28"/>
            <p:cNvSpPr/>
            <p:nvPr/>
          </p:nvSpPr>
          <p:spPr>
            <a:xfrm>
              <a:off x="5980018" y="2939178"/>
              <a:ext cx="1021164" cy="620183"/>
            </a:xfrm>
            <a:custGeom>
              <a:avLst/>
              <a:gdLst/>
              <a:ahLst/>
              <a:cxnLst/>
              <a:rect l="l" t="t" r="r" b="b"/>
              <a:pathLst>
                <a:path w="19184" h="11651" extrusionOk="0">
                  <a:moveTo>
                    <a:pt x="1" y="0"/>
                  </a:moveTo>
                  <a:lnTo>
                    <a:pt x="1" y="11650"/>
                  </a:lnTo>
                  <a:lnTo>
                    <a:pt x="19183" y="11650"/>
                  </a:lnTo>
                  <a:lnTo>
                    <a:pt x="191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28"/>
            <p:cNvSpPr/>
            <p:nvPr/>
          </p:nvSpPr>
          <p:spPr>
            <a:xfrm>
              <a:off x="6070935" y="3005981"/>
              <a:ext cx="837574" cy="541775"/>
            </a:xfrm>
            <a:custGeom>
              <a:avLst/>
              <a:gdLst/>
              <a:ahLst/>
              <a:cxnLst/>
              <a:rect l="l" t="t" r="r" b="b"/>
              <a:pathLst>
                <a:path w="15735" h="10178" extrusionOk="0">
                  <a:moveTo>
                    <a:pt x="0" y="1"/>
                  </a:moveTo>
                  <a:lnTo>
                    <a:pt x="0" y="10178"/>
                  </a:lnTo>
                  <a:lnTo>
                    <a:pt x="15734" y="10178"/>
                  </a:lnTo>
                  <a:lnTo>
                    <a:pt x="15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28"/>
            <p:cNvSpPr/>
            <p:nvPr/>
          </p:nvSpPr>
          <p:spPr>
            <a:xfrm>
              <a:off x="6224183" y="3246049"/>
              <a:ext cx="532832" cy="314163"/>
            </a:xfrm>
            <a:custGeom>
              <a:avLst/>
              <a:gdLst/>
              <a:ahLst/>
              <a:cxnLst/>
              <a:rect l="l" t="t" r="r" b="b"/>
              <a:pathLst>
                <a:path w="10010" h="5902" extrusionOk="0">
                  <a:moveTo>
                    <a:pt x="4794" y="1"/>
                  </a:moveTo>
                  <a:cubicBezTo>
                    <a:pt x="3890" y="1"/>
                    <a:pt x="3026" y="132"/>
                    <a:pt x="2611" y="361"/>
                  </a:cubicBezTo>
                  <a:cubicBezTo>
                    <a:pt x="1808" y="797"/>
                    <a:pt x="0" y="5902"/>
                    <a:pt x="0" y="5902"/>
                  </a:cubicBezTo>
                  <a:lnTo>
                    <a:pt x="10010" y="5417"/>
                  </a:lnTo>
                  <a:cubicBezTo>
                    <a:pt x="10010" y="5417"/>
                    <a:pt x="8235" y="847"/>
                    <a:pt x="7030" y="345"/>
                  </a:cubicBezTo>
                  <a:cubicBezTo>
                    <a:pt x="6452" y="107"/>
                    <a:pt x="5607" y="1"/>
                    <a:pt x="4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28"/>
            <p:cNvSpPr/>
            <p:nvPr/>
          </p:nvSpPr>
          <p:spPr>
            <a:xfrm>
              <a:off x="6225035" y="3251000"/>
              <a:ext cx="477633" cy="310118"/>
            </a:xfrm>
            <a:custGeom>
              <a:avLst/>
              <a:gdLst/>
              <a:ahLst/>
              <a:cxnLst/>
              <a:rect l="l" t="t" r="r" b="b"/>
              <a:pathLst>
                <a:path w="8973" h="5826" extrusionOk="0">
                  <a:moveTo>
                    <a:pt x="3717" y="1"/>
                  </a:moveTo>
                  <a:cubicBezTo>
                    <a:pt x="3650" y="12"/>
                    <a:pt x="3596" y="12"/>
                    <a:pt x="3538" y="12"/>
                  </a:cubicBezTo>
                  <a:cubicBezTo>
                    <a:pt x="3423" y="12"/>
                    <a:pt x="3293" y="12"/>
                    <a:pt x="3014" y="101"/>
                  </a:cubicBezTo>
                  <a:cubicBezTo>
                    <a:pt x="3298" y="787"/>
                    <a:pt x="3265" y="1892"/>
                    <a:pt x="2863" y="3047"/>
                  </a:cubicBezTo>
                  <a:cubicBezTo>
                    <a:pt x="2325" y="4542"/>
                    <a:pt x="1320" y="5570"/>
                    <a:pt x="491" y="5570"/>
                  </a:cubicBezTo>
                  <a:cubicBezTo>
                    <a:pt x="391" y="5570"/>
                    <a:pt x="295" y="5555"/>
                    <a:pt x="202" y="5524"/>
                  </a:cubicBezTo>
                  <a:cubicBezTo>
                    <a:pt x="185" y="5491"/>
                    <a:pt x="151" y="5491"/>
                    <a:pt x="118" y="5474"/>
                  </a:cubicBezTo>
                  <a:cubicBezTo>
                    <a:pt x="34" y="5708"/>
                    <a:pt x="1" y="5826"/>
                    <a:pt x="1" y="5826"/>
                  </a:cubicBezTo>
                  <a:lnTo>
                    <a:pt x="8973" y="5826"/>
                  </a:lnTo>
                  <a:cubicBezTo>
                    <a:pt x="8621" y="5290"/>
                    <a:pt x="8236" y="4487"/>
                    <a:pt x="7952" y="3566"/>
                  </a:cubicBezTo>
                  <a:cubicBezTo>
                    <a:pt x="7550" y="2361"/>
                    <a:pt x="7433" y="1223"/>
                    <a:pt x="7533" y="637"/>
                  </a:cubicBezTo>
                  <a:cubicBezTo>
                    <a:pt x="7366" y="436"/>
                    <a:pt x="7182" y="302"/>
                    <a:pt x="7014" y="218"/>
                  </a:cubicBezTo>
                  <a:cubicBezTo>
                    <a:pt x="6931" y="185"/>
                    <a:pt x="6813" y="135"/>
                    <a:pt x="6713" y="118"/>
                  </a:cubicBezTo>
                  <a:lnTo>
                    <a:pt x="6713" y="118"/>
                  </a:lnTo>
                  <a:cubicBezTo>
                    <a:pt x="7048" y="1608"/>
                    <a:pt x="6696" y="2930"/>
                    <a:pt x="5558" y="2947"/>
                  </a:cubicBezTo>
                  <a:cubicBezTo>
                    <a:pt x="5554" y="2947"/>
                    <a:pt x="5551" y="2947"/>
                    <a:pt x="5547" y="2947"/>
                  </a:cubicBezTo>
                  <a:cubicBezTo>
                    <a:pt x="4431" y="2947"/>
                    <a:pt x="3617" y="351"/>
                    <a:pt x="3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28"/>
            <p:cNvSpPr/>
            <p:nvPr/>
          </p:nvSpPr>
          <p:spPr>
            <a:xfrm>
              <a:off x="6404153" y="3245198"/>
              <a:ext cx="180929" cy="42371"/>
            </a:xfrm>
            <a:custGeom>
              <a:avLst/>
              <a:gdLst/>
              <a:ahLst/>
              <a:cxnLst/>
              <a:rect l="l" t="t" r="r" b="b"/>
              <a:pathLst>
                <a:path w="3399" h="796" extrusionOk="0">
                  <a:moveTo>
                    <a:pt x="1483" y="0"/>
                  </a:moveTo>
                  <a:cubicBezTo>
                    <a:pt x="954" y="0"/>
                    <a:pt x="434" y="46"/>
                    <a:pt x="0" y="126"/>
                  </a:cubicBezTo>
                  <a:cubicBezTo>
                    <a:pt x="201" y="528"/>
                    <a:pt x="904" y="796"/>
                    <a:pt x="1741" y="796"/>
                  </a:cubicBezTo>
                  <a:cubicBezTo>
                    <a:pt x="2478" y="796"/>
                    <a:pt x="3097" y="562"/>
                    <a:pt x="3398" y="244"/>
                  </a:cubicBezTo>
                  <a:cubicBezTo>
                    <a:pt x="2853" y="74"/>
                    <a:pt x="2161" y="0"/>
                    <a:pt x="1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28"/>
            <p:cNvSpPr/>
            <p:nvPr/>
          </p:nvSpPr>
          <p:spPr>
            <a:xfrm>
              <a:off x="6387226" y="3249243"/>
              <a:ext cx="283397" cy="310970"/>
            </a:xfrm>
            <a:custGeom>
              <a:avLst/>
              <a:gdLst/>
              <a:ahLst/>
              <a:cxnLst/>
              <a:rect l="l" t="t" r="r" b="b"/>
              <a:pathLst>
                <a:path w="5324" h="5842" extrusionOk="0">
                  <a:moveTo>
                    <a:pt x="469" y="0"/>
                  </a:moveTo>
                  <a:lnTo>
                    <a:pt x="218" y="50"/>
                  </a:lnTo>
                  <a:lnTo>
                    <a:pt x="0" y="5842"/>
                  </a:lnTo>
                  <a:lnTo>
                    <a:pt x="5323" y="5842"/>
                  </a:lnTo>
                  <a:lnTo>
                    <a:pt x="4051" y="301"/>
                  </a:lnTo>
                  <a:lnTo>
                    <a:pt x="3850" y="235"/>
                  </a:lnTo>
                  <a:lnTo>
                    <a:pt x="3900" y="2327"/>
                  </a:lnTo>
                  <a:lnTo>
                    <a:pt x="653" y="2427"/>
                  </a:lnTo>
                  <a:lnTo>
                    <a:pt x="4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28"/>
            <p:cNvSpPr/>
            <p:nvPr/>
          </p:nvSpPr>
          <p:spPr>
            <a:xfrm>
              <a:off x="6451368" y="3157474"/>
              <a:ext cx="81123" cy="108004"/>
            </a:xfrm>
            <a:custGeom>
              <a:avLst/>
              <a:gdLst/>
              <a:ahLst/>
              <a:cxnLst/>
              <a:rect l="l" t="t" r="r" b="b"/>
              <a:pathLst>
                <a:path w="1524" h="2029" extrusionOk="0">
                  <a:moveTo>
                    <a:pt x="84" y="0"/>
                  </a:moveTo>
                  <a:lnTo>
                    <a:pt x="0" y="1674"/>
                  </a:lnTo>
                  <a:cubicBezTo>
                    <a:pt x="163" y="1937"/>
                    <a:pt x="417" y="2029"/>
                    <a:pt x="671" y="2029"/>
                  </a:cubicBezTo>
                  <a:cubicBezTo>
                    <a:pt x="1097" y="2029"/>
                    <a:pt x="1524" y="1770"/>
                    <a:pt x="1524" y="1624"/>
                  </a:cubicBezTo>
                  <a:lnTo>
                    <a:pt x="1373" y="804"/>
                  </a:lnTo>
                  <a:lnTo>
                    <a:pt x="84"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28"/>
            <p:cNvSpPr/>
            <p:nvPr/>
          </p:nvSpPr>
          <p:spPr>
            <a:xfrm>
              <a:off x="6448707" y="3097857"/>
              <a:ext cx="106087" cy="160222"/>
            </a:xfrm>
            <a:custGeom>
              <a:avLst/>
              <a:gdLst/>
              <a:ahLst/>
              <a:cxnLst/>
              <a:rect l="l" t="t" r="r" b="b"/>
              <a:pathLst>
                <a:path w="1993" h="3010" extrusionOk="0">
                  <a:moveTo>
                    <a:pt x="1260" y="0"/>
                  </a:moveTo>
                  <a:cubicBezTo>
                    <a:pt x="847" y="0"/>
                    <a:pt x="316" y="177"/>
                    <a:pt x="184" y="417"/>
                  </a:cubicBezTo>
                  <a:cubicBezTo>
                    <a:pt x="0" y="785"/>
                    <a:pt x="151" y="2426"/>
                    <a:pt x="603" y="2928"/>
                  </a:cubicBezTo>
                  <a:cubicBezTo>
                    <a:pt x="661" y="2986"/>
                    <a:pt x="830" y="3010"/>
                    <a:pt x="1029" y="3010"/>
                  </a:cubicBezTo>
                  <a:cubicBezTo>
                    <a:pt x="1403" y="3010"/>
                    <a:pt x="1881" y="2926"/>
                    <a:pt x="1925" y="2827"/>
                  </a:cubicBezTo>
                  <a:cubicBezTo>
                    <a:pt x="1992" y="2677"/>
                    <a:pt x="1942" y="484"/>
                    <a:pt x="1741" y="166"/>
                  </a:cubicBezTo>
                  <a:cubicBezTo>
                    <a:pt x="1666" y="50"/>
                    <a:pt x="1479" y="0"/>
                    <a:pt x="126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28"/>
            <p:cNvSpPr/>
            <p:nvPr/>
          </p:nvSpPr>
          <p:spPr>
            <a:xfrm>
              <a:off x="6453125" y="3097324"/>
              <a:ext cx="97198" cy="77982"/>
            </a:xfrm>
            <a:custGeom>
              <a:avLst/>
              <a:gdLst/>
              <a:ahLst/>
              <a:cxnLst/>
              <a:rect l="l" t="t" r="r" b="b"/>
              <a:pathLst>
                <a:path w="1826" h="1465" extrusionOk="0">
                  <a:moveTo>
                    <a:pt x="1176" y="1"/>
                  </a:moveTo>
                  <a:cubicBezTo>
                    <a:pt x="763" y="1"/>
                    <a:pt x="232" y="170"/>
                    <a:pt x="101" y="410"/>
                  </a:cubicBezTo>
                  <a:cubicBezTo>
                    <a:pt x="18" y="578"/>
                    <a:pt x="1" y="996"/>
                    <a:pt x="68" y="1465"/>
                  </a:cubicBezTo>
                  <a:cubicBezTo>
                    <a:pt x="302" y="1331"/>
                    <a:pt x="553" y="1247"/>
                    <a:pt x="821" y="1180"/>
                  </a:cubicBezTo>
                  <a:cubicBezTo>
                    <a:pt x="1041" y="1128"/>
                    <a:pt x="1254" y="1102"/>
                    <a:pt x="1461" y="1102"/>
                  </a:cubicBezTo>
                  <a:cubicBezTo>
                    <a:pt x="1585" y="1102"/>
                    <a:pt x="1706" y="1111"/>
                    <a:pt x="1825" y="1130"/>
                  </a:cubicBezTo>
                  <a:cubicBezTo>
                    <a:pt x="1775" y="678"/>
                    <a:pt x="1742" y="293"/>
                    <a:pt x="1658" y="159"/>
                  </a:cubicBezTo>
                  <a:cubicBezTo>
                    <a:pt x="1582" y="49"/>
                    <a:pt x="1396" y="1"/>
                    <a:pt x="1176"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28"/>
            <p:cNvSpPr/>
            <p:nvPr/>
          </p:nvSpPr>
          <p:spPr>
            <a:xfrm>
              <a:off x="6436198" y="3118244"/>
              <a:ext cx="38379" cy="90917"/>
            </a:xfrm>
            <a:custGeom>
              <a:avLst/>
              <a:gdLst/>
              <a:ahLst/>
              <a:cxnLst/>
              <a:rect l="l" t="t" r="r" b="b"/>
              <a:pathLst>
                <a:path w="721" h="1708" extrusionOk="0">
                  <a:moveTo>
                    <a:pt x="721" y="1"/>
                  </a:moveTo>
                  <a:lnTo>
                    <a:pt x="1" y="268"/>
                  </a:lnTo>
                  <a:cubicBezTo>
                    <a:pt x="1" y="955"/>
                    <a:pt x="319" y="1708"/>
                    <a:pt x="319" y="1708"/>
                  </a:cubicBezTo>
                  <a:lnTo>
                    <a:pt x="403" y="1139"/>
                  </a:lnTo>
                  <a:lnTo>
                    <a:pt x="704" y="955"/>
                  </a:lnTo>
                  <a:lnTo>
                    <a:pt x="721" y="1"/>
                  </a:ln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28"/>
            <p:cNvSpPr/>
            <p:nvPr/>
          </p:nvSpPr>
          <p:spPr>
            <a:xfrm>
              <a:off x="6427308" y="3058892"/>
              <a:ext cx="119448" cy="85274"/>
            </a:xfrm>
            <a:custGeom>
              <a:avLst/>
              <a:gdLst/>
              <a:ahLst/>
              <a:cxnLst/>
              <a:rect l="l" t="t" r="r" b="b"/>
              <a:pathLst>
                <a:path w="2244" h="1602" extrusionOk="0">
                  <a:moveTo>
                    <a:pt x="1456" y="1"/>
                  </a:moveTo>
                  <a:cubicBezTo>
                    <a:pt x="1104" y="1"/>
                    <a:pt x="318" y="249"/>
                    <a:pt x="168" y="429"/>
                  </a:cubicBezTo>
                  <a:cubicBezTo>
                    <a:pt x="0" y="613"/>
                    <a:pt x="151" y="1601"/>
                    <a:pt x="151" y="1601"/>
                  </a:cubicBezTo>
                  <a:lnTo>
                    <a:pt x="2243" y="1099"/>
                  </a:lnTo>
                  <a:cubicBezTo>
                    <a:pt x="2243" y="1099"/>
                    <a:pt x="1825" y="61"/>
                    <a:pt x="1557" y="11"/>
                  </a:cubicBezTo>
                  <a:cubicBezTo>
                    <a:pt x="1530" y="4"/>
                    <a:pt x="1496" y="1"/>
                    <a:pt x="1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28"/>
            <p:cNvSpPr/>
            <p:nvPr/>
          </p:nvSpPr>
          <p:spPr>
            <a:xfrm>
              <a:off x="6427308" y="3065706"/>
              <a:ext cx="46363" cy="79313"/>
            </a:xfrm>
            <a:custGeom>
              <a:avLst/>
              <a:gdLst/>
              <a:ahLst/>
              <a:cxnLst/>
              <a:rect l="l" t="t" r="r" b="b"/>
              <a:pathLst>
                <a:path w="871" h="1490" extrusionOk="0">
                  <a:moveTo>
                    <a:pt x="871" y="0"/>
                  </a:moveTo>
                  <a:lnTo>
                    <a:pt x="871" y="0"/>
                  </a:lnTo>
                  <a:cubicBezTo>
                    <a:pt x="553" y="84"/>
                    <a:pt x="252" y="218"/>
                    <a:pt x="168" y="318"/>
                  </a:cubicBezTo>
                  <a:cubicBezTo>
                    <a:pt x="0" y="502"/>
                    <a:pt x="151" y="1490"/>
                    <a:pt x="151" y="1490"/>
                  </a:cubicBezTo>
                  <a:lnTo>
                    <a:pt x="653" y="1356"/>
                  </a:lnTo>
                  <a:cubicBezTo>
                    <a:pt x="637" y="1322"/>
                    <a:pt x="637" y="1322"/>
                    <a:pt x="620" y="1306"/>
                  </a:cubicBezTo>
                  <a:cubicBezTo>
                    <a:pt x="335" y="921"/>
                    <a:pt x="452" y="352"/>
                    <a:pt x="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28"/>
            <p:cNvSpPr/>
            <p:nvPr/>
          </p:nvSpPr>
          <p:spPr>
            <a:xfrm>
              <a:off x="6435346" y="3082473"/>
              <a:ext cx="152397" cy="61694"/>
            </a:xfrm>
            <a:custGeom>
              <a:avLst/>
              <a:gdLst/>
              <a:ahLst/>
              <a:cxnLst/>
              <a:rect l="l" t="t" r="r" b="b"/>
              <a:pathLst>
                <a:path w="2863" h="1159" extrusionOk="0">
                  <a:moveTo>
                    <a:pt x="2365" y="0"/>
                  </a:moveTo>
                  <a:cubicBezTo>
                    <a:pt x="1586" y="0"/>
                    <a:pt x="0" y="1158"/>
                    <a:pt x="0" y="1158"/>
                  </a:cubicBezTo>
                  <a:lnTo>
                    <a:pt x="2143" y="840"/>
                  </a:lnTo>
                  <a:cubicBezTo>
                    <a:pt x="2862" y="472"/>
                    <a:pt x="2779" y="20"/>
                    <a:pt x="2427" y="3"/>
                  </a:cubicBezTo>
                  <a:cubicBezTo>
                    <a:pt x="2407" y="1"/>
                    <a:pt x="2386" y="0"/>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28"/>
            <p:cNvSpPr/>
            <p:nvPr/>
          </p:nvSpPr>
          <p:spPr>
            <a:xfrm>
              <a:off x="6443331" y="3153801"/>
              <a:ext cx="27680" cy="41998"/>
            </a:xfrm>
            <a:custGeom>
              <a:avLst/>
              <a:gdLst/>
              <a:ahLst/>
              <a:cxnLst/>
              <a:rect l="l" t="t" r="r" b="b"/>
              <a:pathLst>
                <a:path w="520" h="789" extrusionOk="0">
                  <a:moveTo>
                    <a:pt x="167" y="1"/>
                  </a:moveTo>
                  <a:cubicBezTo>
                    <a:pt x="136" y="1"/>
                    <a:pt x="108" y="12"/>
                    <a:pt x="84" y="36"/>
                  </a:cubicBezTo>
                  <a:cubicBezTo>
                    <a:pt x="1" y="119"/>
                    <a:pt x="1" y="320"/>
                    <a:pt x="84" y="504"/>
                  </a:cubicBezTo>
                  <a:cubicBezTo>
                    <a:pt x="154" y="658"/>
                    <a:pt x="271" y="788"/>
                    <a:pt x="366" y="788"/>
                  </a:cubicBezTo>
                  <a:cubicBezTo>
                    <a:pt x="385" y="788"/>
                    <a:pt x="403" y="783"/>
                    <a:pt x="419" y="772"/>
                  </a:cubicBezTo>
                  <a:cubicBezTo>
                    <a:pt x="520" y="705"/>
                    <a:pt x="520" y="454"/>
                    <a:pt x="419" y="236"/>
                  </a:cubicBezTo>
                  <a:cubicBezTo>
                    <a:pt x="347" y="79"/>
                    <a:pt x="248" y="1"/>
                    <a:pt x="16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28"/>
            <p:cNvSpPr/>
            <p:nvPr/>
          </p:nvSpPr>
          <p:spPr>
            <a:xfrm>
              <a:off x="6446897" y="3161200"/>
              <a:ext cx="17885" cy="26509"/>
            </a:xfrm>
            <a:custGeom>
              <a:avLst/>
              <a:gdLst/>
              <a:ahLst/>
              <a:cxnLst/>
              <a:rect l="l" t="t" r="r" b="b"/>
              <a:pathLst>
                <a:path w="336" h="498" extrusionOk="0">
                  <a:moveTo>
                    <a:pt x="92" y="1"/>
                  </a:moveTo>
                  <a:cubicBezTo>
                    <a:pt x="70" y="1"/>
                    <a:pt x="50" y="10"/>
                    <a:pt x="34" y="31"/>
                  </a:cubicBezTo>
                  <a:cubicBezTo>
                    <a:pt x="1" y="64"/>
                    <a:pt x="1" y="198"/>
                    <a:pt x="34" y="315"/>
                  </a:cubicBezTo>
                  <a:cubicBezTo>
                    <a:pt x="74" y="422"/>
                    <a:pt x="147" y="497"/>
                    <a:pt x="208" y="497"/>
                  </a:cubicBezTo>
                  <a:cubicBezTo>
                    <a:pt x="224" y="497"/>
                    <a:pt x="238" y="493"/>
                    <a:pt x="252" y="482"/>
                  </a:cubicBezTo>
                  <a:cubicBezTo>
                    <a:pt x="302" y="432"/>
                    <a:pt x="336" y="282"/>
                    <a:pt x="252" y="131"/>
                  </a:cubicBezTo>
                  <a:cubicBezTo>
                    <a:pt x="205" y="50"/>
                    <a:pt x="143" y="1"/>
                    <a:pt x="9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28"/>
            <p:cNvSpPr/>
            <p:nvPr/>
          </p:nvSpPr>
          <p:spPr>
            <a:xfrm>
              <a:off x="6454030" y="3173763"/>
              <a:ext cx="11657" cy="16927"/>
            </a:xfrm>
            <a:custGeom>
              <a:avLst/>
              <a:gdLst/>
              <a:ahLst/>
              <a:cxnLst/>
              <a:rect l="l" t="t" r="r" b="b"/>
              <a:pathLst>
                <a:path w="219" h="318" extrusionOk="0">
                  <a:moveTo>
                    <a:pt x="65" y="1"/>
                  </a:moveTo>
                  <a:cubicBezTo>
                    <a:pt x="51" y="1"/>
                    <a:pt x="40" y="10"/>
                    <a:pt x="34" y="29"/>
                  </a:cubicBezTo>
                  <a:cubicBezTo>
                    <a:pt x="1" y="62"/>
                    <a:pt x="1" y="129"/>
                    <a:pt x="34" y="213"/>
                  </a:cubicBezTo>
                  <a:cubicBezTo>
                    <a:pt x="62" y="283"/>
                    <a:pt x="90" y="318"/>
                    <a:pt x="127" y="318"/>
                  </a:cubicBezTo>
                  <a:cubicBezTo>
                    <a:pt x="135" y="318"/>
                    <a:pt x="143" y="316"/>
                    <a:pt x="151" y="313"/>
                  </a:cubicBezTo>
                  <a:cubicBezTo>
                    <a:pt x="218" y="280"/>
                    <a:pt x="218" y="163"/>
                    <a:pt x="151" y="79"/>
                  </a:cubicBezTo>
                  <a:cubicBezTo>
                    <a:pt x="120" y="27"/>
                    <a:pt x="89" y="1"/>
                    <a:pt x="6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28"/>
            <p:cNvSpPr/>
            <p:nvPr/>
          </p:nvSpPr>
          <p:spPr>
            <a:xfrm>
              <a:off x="6388983" y="3251905"/>
              <a:ext cx="281640" cy="308308"/>
            </a:xfrm>
            <a:custGeom>
              <a:avLst/>
              <a:gdLst/>
              <a:ahLst/>
              <a:cxnLst/>
              <a:rect l="l" t="t" r="r" b="b"/>
              <a:pathLst>
                <a:path w="5291" h="5792" extrusionOk="0">
                  <a:moveTo>
                    <a:pt x="335" y="0"/>
                  </a:moveTo>
                  <a:lnTo>
                    <a:pt x="202" y="17"/>
                  </a:lnTo>
                  <a:lnTo>
                    <a:pt x="1" y="5792"/>
                  </a:lnTo>
                  <a:lnTo>
                    <a:pt x="5290" y="5792"/>
                  </a:lnTo>
                  <a:lnTo>
                    <a:pt x="4738" y="3432"/>
                  </a:lnTo>
                  <a:cubicBezTo>
                    <a:pt x="4319" y="4670"/>
                    <a:pt x="3533" y="5507"/>
                    <a:pt x="2645" y="5507"/>
                  </a:cubicBezTo>
                  <a:cubicBezTo>
                    <a:pt x="1290" y="5507"/>
                    <a:pt x="202" y="3599"/>
                    <a:pt x="202" y="1273"/>
                  </a:cubicBezTo>
                  <a:cubicBezTo>
                    <a:pt x="202" y="837"/>
                    <a:pt x="252" y="385"/>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28"/>
            <p:cNvSpPr/>
            <p:nvPr/>
          </p:nvSpPr>
          <p:spPr>
            <a:xfrm>
              <a:off x="6241962" y="3453221"/>
              <a:ext cx="223726" cy="83837"/>
            </a:xfrm>
            <a:custGeom>
              <a:avLst/>
              <a:gdLst/>
              <a:ahLst/>
              <a:cxnLst/>
              <a:rect l="l" t="t" r="r" b="b"/>
              <a:pathLst>
                <a:path w="4203" h="1575" extrusionOk="0">
                  <a:moveTo>
                    <a:pt x="1749" y="0"/>
                  </a:moveTo>
                  <a:cubicBezTo>
                    <a:pt x="1666" y="0"/>
                    <a:pt x="1585" y="6"/>
                    <a:pt x="1507" y="18"/>
                  </a:cubicBezTo>
                  <a:cubicBezTo>
                    <a:pt x="436" y="185"/>
                    <a:pt x="1" y="1575"/>
                    <a:pt x="1" y="1575"/>
                  </a:cubicBezTo>
                  <a:lnTo>
                    <a:pt x="3717" y="1575"/>
                  </a:lnTo>
                  <a:lnTo>
                    <a:pt x="4202" y="905"/>
                  </a:lnTo>
                  <a:cubicBezTo>
                    <a:pt x="4202" y="905"/>
                    <a:pt x="2794" y="0"/>
                    <a:pt x="174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28"/>
            <p:cNvSpPr/>
            <p:nvPr/>
          </p:nvSpPr>
          <p:spPr>
            <a:xfrm>
              <a:off x="6541380" y="3453221"/>
              <a:ext cx="217445" cy="83837"/>
            </a:xfrm>
            <a:custGeom>
              <a:avLst/>
              <a:gdLst/>
              <a:ahLst/>
              <a:cxnLst/>
              <a:rect l="l" t="t" r="r" b="b"/>
              <a:pathLst>
                <a:path w="4085" h="1575" extrusionOk="0">
                  <a:moveTo>
                    <a:pt x="2378" y="0"/>
                  </a:moveTo>
                  <a:cubicBezTo>
                    <a:pt x="1365" y="0"/>
                    <a:pt x="0" y="905"/>
                    <a:pt x="0" y="905"/>
                  </a:cubicBezTo>
                  <a:lnTo>
                    <a:pt x="452" y="1575"/>
                  </a:lnTo>
                  <a:lnTo>
                    <a:pt x="4084" y="1575"/>
                  </a:lnTo>
                  <a:cubicBezTo>
                    <a:pt x="4084" y="1575"/>
                    <a:pt x="3632" y="185"/>
                    <a:pt x="2611" y="18"/>
                  </a:cubicBezTo>
                  <a:cubicBezTo>
                    <a:pt x="2536" y="6"/>
                    <a:pt x="2458" y="0"/>
                    <a:pt x="2378"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28"/>
            <p:cNvSpPr/>
            <p:nvPr/>
          </p:nvSpPr>
          <p:spPr>
            <a:xfrm>
              <a:off x="6565387" y="3498679"/>
              <a:ext cx="193438" cy="39284"/>
            </a:xfrm>
            <a:custGeom>
              <a:avLst/>
              <a:gdLst/>
              <a:ahLst/>
              <a:cxnLst/>
              <a:rect l="l" t="t" r="r" b="b"/>
              <a:pathLst>
                <a:path w="3634" h="738" extrusionOk="0">
                  <a:moveTo>
                    <a:pt x="3265" y="1"/>
                  </a:moveTo>
                  <a:cubicBezTo>
                    <a:pt x="2830" y="152"/>
                    <a:pt x="2177" y="235"/>
                    <a:pt x="1457" y="235"/>
                  </a:cubicBezTo>
                  <a:cubicBezTo>
                    <a:pt x="721" y="235"/>
                    <a:pt x="1" y="737"/>
                    <a:pt x="1" y="737"/>
                  </a:cubicBezTo>
                  <a:lnTo>
                    <a:pt x="3633" y="737"/>
                  </a:lnTo>
                  <a:cubicBezTo>
                    <a:pt x="3633" y="737"/>
                    <a:pt x="3516" y="386"/>
                    <a:pt x="3265"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28"/>
            <p:cNvSpPr/>
            <p:nvPr/>
          </p:nvSpPr>
          <p:spPr>
            <a:xfrm>
              <a:off x="6241962" y="3502246"/>
              <a:ext cx="197856" cy="34812"/>
            </a:xfrm>
            <a:custGeom>
              <a:avLst/>
              <a:gdLst/>
              <a:ahLst/>
              <a:cxnLst/>
              <a:rect l="l" t="t" r="r" b="b"/>
              <a:pathLst>
                <a:path w="3717" h="654" extrusionOk="0">
                  <a:moveTo>
                    <a:pt x="302" y="1"/>
                  </a:moveTo>
                  <a:cubicBezTo>
                    <a:pt x="101" y="336"/>
                    <a:pt x="1" y="654"/>
                    <a:pt x="1" y="654"/>
                  </a:cubicBezTo>
                  <a:lnTo>
                    <a:pt x="3717" y="654"/>
                  </a:lnTo>
                  <a:lnTo>
                    <a:pt x="2779" y="520"/>
                  </a:lnTo>
                  <a:cubicBezTo>
                    <a:pt x="2779" y="520"/>
                    <a:pt x="2964" y="269"/>
                    <a:pt x="2143" y="269"/>
                  </a:cubicBezTo>
                  <a:cubicBezTo>
                    <a:pt x="1440" y="269"/>
                    <a:pt x="771" y="168"/>
                    <a:pt x="30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28"/>
            <p:cNvSpPr/>
            <p:nvPr/>
          </p:nvSpPr>
          <p:spPr>
            <a:xfrm>
              <a:off x="6487884" y="3482391"/>
              <a:ext cx="126581" cy="52006"/>
            </a:xfrm>
            <a:custGeom>
              <a:avLst/>
              <a:gdLst/>
              <a:ahLst/>
              <a:cxnLst/>
              <a:rect l="l" t="t" r="r" b="b"/>
              <a:pathLst>
                <a:path w="2378" h="977" extrusionOk="0">
                  <a:moveTo>
                    <a:pt x="1396" y="1"/>
                  </a:moveTo>
                  <a:cubicBezTo>
                    <a:pt x="881" y="1"/>
                    <a:pt x="90" y="454"/>
                    <a:pt x="1" y="960"/>
                  </a:cubicBezTo>
                  <a:lnTo>
                    <a:pt x="2378" y="977"/>
                  </a:lnTo>
                  <a:cubicBezTo>
                    <a:pt x="2378" y="977"/>
                    <a:pt x="2260" y="207"/>
                    <a:pt x="1574" y="22"/>
                  </a:cubicBezTo>
                  <a:cubicBezTo>
                    <a:pt x="1520" y="8"/>
                    <a:pt x="1460" y="1"/>
                    <a:pt x="139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28"/>
            <p:cNvSpPr/>
            <p:nvPr/>
          </p:nvSpPr>
          <p:spPr>
            <a:xfrm>
              <a:off x="6389888" y="3482391"/>
              <a:ext cx="107844" cy="52006"/>
            </a:xfrm>
            <a:custGeom>
              <a:avLst/>
              <a:gdLst/>
              <a:ahLst/>
              <a:cxnLst/>
              <a:rect l="l" t="t" r="r" b="b"/>
              <a:pathLst>
                <a:path w="2026" h="977" extrusionOk="0">
                  <a:moveTo>
                    <a:pt x="840" y="1"/>
                  </a:moveTo>
                  <a:cubicBezTo>
                    <a:pt x="785" y="1"/>
                    <a:pt x="733" y="8"/>
                    <a:pt x="687" y="22"/>
                  </a:cubicBezTo>
                  <a:cubicBezTo>
                    <a:pt x="101" y="207"/>
                    <a:pt x="0" y="977"/>
                    <a:pt x="0" y="977"/>
                  </a:cubicBezTo>
                  <a:lnTo>
                    <a:pt x="2026" y="960"/>
                  </a:lnTo>
                  <a:cubicBezTo>
                    <a:pt x="1951" y="454"/>
                    <a:pt x="1281" y="1"/>
                    <a:pt x="84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28"/>
            <p:cNvSpPr/>
            <p:nvPr/>
          </p:nvSpPr>
          <p:spPr>
            <a:xfrm>
              <a:off x="6564535" y="3515926"/>
              <a:ext cx="92727" cy="16714"/>
            </a:xfrm>
            <a:custGeom>
              <a:avLst/>
              <a:gdLst/>
              <a:ahLst/>
              <a:cxnLst/>
              <a:rect l="l" t="t" r="r" b="b"/>
              <a:pathLst>
                <a:path w="1742" h="314" extrusionOk="0">
                  <a:moveTo>
                    <a:pt x="868" y="0"/>
                  </a:moveTo>
                  <a:cubicBezTo>
                    <a:pt x="579" y="0"/>
                    <a:pt x="271" y="86"/>
                    <a:pt x="0" y="296"/>
                  </a:cubicBezTo>
                  <a:lnTo>
                    <a:pt x="1741" y="313"/>
                  </a:lnTo>
                  <a:cubicBezTo>
                    <a:pt x="1547" y="129"/>
                    <a:pt x="1222" y="0"/>
                    <a:pt x="868"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28"/>
            <p:cNvSpPr/>
            <p:nvPr/>
          </p:nvSpPr>
          <p:spPr>
            <a:xfrm>
              <a:off x="6376527" y="3524336"/>
              <a:ext cx="64195" cy="9156"/>
            </a:xfrm>
            <a:custGeom>
              <a:avLst/>
              <a:gdLst/>
              <a:ahLst/>
              <a:cxnLst/>
              <a:rect l="l" t="t" r="r" b="b"/>
              <a:pathLst>
                <a:path w="1206" h="172" extrusionOk="0">
                  <a:moveTo>
                    <a:pt x="568" y="1"/>
                  </a:moveTo>
                  <a:cubicBezTo>
                    <a:pt x="365" y="1"/>
                    <a:pt x="160" y="50"/>
                    <a:pt x="0" y="172"/>
                  </a:cubicBezTo>
                  <a:lnTo>
                    <a:pt x="1206" y="172"/>
                  </a:lnTo>
                  <a:cubicBezTo>
                    <a:pt x="1050" y="71"/>
                    <a:pt x="811" y="1"/>
                    <a:pt x="568"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28"/>
            <p:cNvSpPr/>
            <p:nvPr/>
          </p:nvSpPr>
          <p:spPr>
            <a:xfrm>
              <a:off x="6501245" y="3515660"/>
              <a:ext cx="17885" cy="18737"/>
            </a:xfrm>
            <a:custGeom>
              <a:avLst/>
              <a:gdLst/>
              <a:ahLst/>
              <a:cxnLst/>
              <a:rect l="l" t="t" r="r" b="b"/>
              <a:pathLst>
                <a:path w="336" h="352" extrusionOk="0">
                  <a:moveTo>
                    <a:pt x="336" y="0"/>
                  </a:moveTo>
                  <a:cubicBezTo>
                    <a:pt x="335" y="0"/>
                    <a:pt x="101" y="134"/>
                    <a:pt x="1" y="335"/>
                  </a:cubicBezTo>
                  <a:lnTo>
                    <a:pt x="151" y="352"/>
                  </a:lnTo>
                  <a:cubicBezTo>
                    <a:pt x="151" y="218"/>
                    <a:pt x="335" y="0"/>
                    <a:pt x="336"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28"/>
            <p:cNvSpPr/>
            <p:nvPr/>
          </p:nvSpPr>
          <p:spPr>
            <a:xfrm>
              <a:off x="6519077" y="3516511"/>
              <a:ext cx="17885" cy="19642"/>
            </a:xfrm>
            <a:custGeom>
              <a:avLst/>
              <a:gdLst/>
              <a:ahLst/>
              <a:cxnLst/>
              <a:rect l="l" t="t" r="r" b="b"/>
              <a:pathLst>
                <a:path w="336" h="369" extrusionOk="0">
                  <a:moveTo>
                    <a:pt x="335" y="1"/>
                  </a:moveTo>
                  <a:cubicBezTo>
                    <a:pt x="335" y="1"/>
                    <a:pt x="101" y="135"/>
                    <a:pt x="1" y="336"/>
                  </a:cubicBezTo>
                  <a:lnTo>
                    <a:pt x="151" y="369"/>
                  </a:lnTo>
                  <a:cubicBezTo>
                    <a:pt x="151" y="218"/>
                    <a:pt x="335" y="1"/>
                    <a:pt x="335"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28"/>
            <p:cNvSpPr/>
            <p:nvPr/>
          </p:nvSpPr>
          <p:spPr>
            <a:xfrm>
              <a:off x="6470957" y="3519173"/>
              <a:ext cx="16980" cy="19695"/>
            </a:xfrm>
            <a:custGeom>
              <a:avLst/>
              <a:gdLst/>
              <a:ahLst/>
              <a:cxnLst/>
              <a:rect l="l" t="t" r="r" b="b"/>
              <a:pathLst>
                <a:path w="319" h="370" extrusionOk="0">
                  <a:moveTo>
                    <a:pt x="1" y="1"/>
                  </a:moveTo>
                  <a:cubicBezTo>
                    <a:pt x="1" y="1"/>
                    <a:pt x="185" y="235"/>
                    <a:pt x="168" y="369"/>
                  </a:cubicBezTo>
                  <a:lnTo>
                    <a:pt x="319" y="352"/>
                  </a:lnTo>
                  <a:cubicBezTo>
                    <a:pt x="235" y="152"/>
                    <a:pt x="1" y="1"/>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28"/>
            <p:cNvSpPr/>
            <p:nvPr/>
          </p:nvSpPr>
          <p:spPr>
            <a:xfrm>
              <a:off x="6453125" y="3518321"/>
              <a:ext cx="16980" cy="19642"/>
            </a:xfrm>
            <a:custGeom>
              <a:avLst/>
              <a:gdLst/>
              <a:ahLst/>
              <a:cxnLst/>
              <a:rect l="l" t="t" r="r" b="b"/>
              <a:pathLst>
                <a:path w="319" h="369" extrusionOk="0">
                  <a:moveTo>
                    <a:pt x="1" y="0"/>
                  </a:moveTo>
                  <a:cubicBezTo>
                    <a:pt x="1" y="0"/>
                    <a:pt x="185" y="218"/>
                    <a:pt x="168" y="368"/>
                  </a:cubicBezTo>
                  <a:lnTo>
                    <a:pt x="319" y="352"/>
                  </a:lnTo>
                  <a:cubicBezTo>
                    <a:pt x="235" y="134"/>
                    <a:pt x="1" y="0"/>
                    <a:pt x="1"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28"/>
            <p:cNvSpPr/>
            <p:nvPr/>
          </p:nvSpPr>
          <p:spPr>
            <a:xfrm>
              <a:off x="6494112" y="3169025"/>
              <a:ext cx="10752" cy="16075"/>
            </a:xfrm>
            <a:custGeom>
              <a:avLst/>
              <a:gdLst/>
              <a:ahLst/>
              <a:cxnLst/>
              <a:rect l="l" t="t" r="r" b="b"/>
              <a:pathLst>
                <a:path w="202" h="302" extrusionOk="0">
                  <a:moveTo>
                    <a:pt x="85" y="1"/>
                  </a:moveTo>
                  <a:cubicBezTo>
                    <a:pt x="51" y="1"/>
                    <a:pt x="1" y="68"/>
                    <a:pt x="1" y="151"/>
                  </a:cubicBezTo>
                  <a:cubicBezTo>
                    <a:pt x="1" y="235"/>
                    <a:pt x="68" y="302"/>
                    <a:pt x="118" y="302"/>
                  </a:cubicBezTo>
                  <a:cubicBezTo>
                    <a:pt x="152" y="302"/>
                    <a:pt x="202" y="235"/>
                    <a:pt x="202" y="151"/>
                  </a:cubicBezTo>
                  <a:cubicBezTo>
                    <a:pt x="202" y="68"/>
                    <a:pt x="135" y="1"/>
                    <a:pt x="85"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28"/>
            <p:cNvSpPr/>
            <p:nvPr/>
          </p:nvSpPr>
          <p:spPr>
            <a:xfrm>
              <a:off x="6480751" y="3152258"/>
              <a:ext cx="25018" cy="15064"/>
            </a:xfrm>
            <a:custGeom>
              <a:avLst/>
              <a:gdLst/>
              <a:ahLst/>
              <a:cxnLst/>
              <a:rect l="l" t="t" r="r" b="b"/>
              <a:pathLst>
                <a:path w="470" h="283" extrusionOk="0">
                  <a:moveTo>
                    <a:pt x="414" y="1"/>
                  </a:moveTo>
                  <a:cubicBezTo>
                    <a:pt x="405" y="1"/>
                    <a:pt x="396" y="5"/>
                    <a:pt x="386" y="14"/>
                  </a:cubicBezTo>
                  <a:lnTo>
                    <a:pt x="51" y="65"/>
                  </a:lnTo>
                  <a:cubicBezTo>
                    <a:pt x="18" y="65"/>
                    <a:pt x="1" y="115"/>
                    <a:pt x="1" y="132"/>
                  </a:cubicBezTo>
                  <a:lnTo>
                    <a:pt x="18" y="232"/>
                  </a:lnTo>
                  <a:cubicBezTo>
                    <a:pt x="18" y="265"/>
                    <a:pt x="68" y="282"/>
                    <a:pt x="84" y="282"/>
                  </a:cubicBezTo>
                  <a:lnTo>
                    <a:pt x="419" y="215"/>
                  </a:lnTo>
                  <a:cubicBezTo>
                    <a:pt x="436" y="215"/>
                    <a:pt x="469" y="182"/>
                    <a:pt x="469" y="148"/>
                  </a:cubicBezTo>
                  <a:lnTo>
                    <a:pt x="436" y="48"/>
                  </a:lnTo>
                  <a:cubicBezTo>
                    <a:pt x="448" y="24"/>
                    <a:pt x="435" y="1"/>
                    <a:pt x="414"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28"/>
            <p:cNvSpPr/>
            <p:nvPr/>
          </p:nvSpPr>
          <p:spPr>
            <a:xfrm>
              <a:off x="6529776" y="3163702"/>
              <a:ext cx="11657" cy="16980"/>
            </a:xfrm>
            <a:custGeom>
              <a:avLst/>
              <a:gdLst/>
              <a:ahLst/>
              <a:cxnLst/>
              <a:rect l="l" t="t" r="r" b="b"/>
              <a:pathLst>
                <a:path w="219" h="319" extrusionOk="0">
                  <a:moveTo>
                    <a:pt x="84" y="0"/>
                  </a:moveTo>
                  <a:cubicBezTo>
                    <a:pt x="51" y="0"/>
                    <a:pt x="0" y="67"/>
                    <a:pt x="0" y="168"/>
                  </a:cubicBezTo>
                  <a:cubicBezTo>
                    <a:pt x="0" y="251"/>
                    <a:pt x="67" y="318"/>
                    <a:pt x="118" y="318"/>
                  </a:cubicBezTo>
                  <a:cubicBezTo>
                    <a:pt x="151" y="318"/>
                    <a:pt x="218" y="235"/>
                    <a:pt x="201" y="151"/>
                  </a:cubicBezTo>
                  <a:cubicBezTo>
                    <a:pt x="201" y="67"/>
                    <a:pt x="134" y="0"/>
                    <a:pt x="8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28"/>
            <p:cNvSpPr/>
            <p:nvPr/>
          </p:nvSpPr>
          <p:spPr>
            <a:xfrm>
              <a:off x="6524400" y="3144965"/>
              <a:ext cx="20547" cy="13414"/>
            </a:xfrm>
            <a:custGeom>
              <a:avLst/>
              <a:gdLst/>
              <a:ahLst/>
              <a:cxnLst/>
              <a:rect l="l" t="t" r="r" b="b"/>
              <a:pathLst>
                <a:path w="386" h="252" extrusionOk="0">
                  <a:moveTo>
                    <a:pt x="336" y="1"/>
                  </a:moveTo>
                  <a:lnTo>
                    <a:pt x="51" y="34"/>
                  </a:lnTo>
                  <a:cubicBezTo>
                    <a:pt x="18" y="34"/>
                    <a:pt x="1" y="68"/>
                    <a:pt x="1" y="101"/>
                  </a:cubicBezTo>
                  <a:lnTo>
                    <a:pt x="1" y="202"/>
                  </a:lnTo>
                  <a:cubicBezTo>
                    <a:pt x="1" y="235"/>
                    <a:pt x="18" y="252"/>
                    <a:pt x="51" y="252"/>
                  </a:cubicBezTo>
                  <a:lnTo>
                    <a:pt x="336" y="202"/>
                  </a:lnTo>
                  <a:cubicBezTo>
                    <a:pt x="352" y="202"/>
                    <a:pt x="386" y="185"/>
                    <a:pt x="386" y="151"/>
                  </a:cubicBezTo>
                  <a:lnTo>
                    <a:pt x="386" y="34"/>
                  </a:lnTo>
                  <a:cubicBezTo>
                    <a:pt x="386" y="17"/>
                    <a:pt x="352" y="1"/>
                    <a:pt x="336"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28"/>
            <p:cNvSpPr/>
            <p:nvPr/>
          </p:nvSpPr>
          <p:spPr>
            <a:xfrm>
              <a:off x="6513754" y="3172592"/>
              <a:ext cx="19642" cy="29276"/>
            </a:xfrm>
            <a:custGeom>
              <a:avLst/>
              <a:gdLst/>
              <a:ahLst/>
              <a:cxnLst/>
              <a:rect l="l" t="t" r="r" b="b"/>
              <a:pathLst>
                <a:path w="369" h="550" extrusionOk="0">
                  <a:moveTo>
                    <a:pt x="101" y="1"/>
                  </a:moveTo>
                  <a:cubicBezTo>
                    <a:pt x="218" y="252"/>
                    <a:pt x="268" y="419"/>
                    <a:pt x="184" y="486"/>
                  </a:cubicBezTo>
                  <a:cubicBezTo>
                    <a:pt x="134" y="520"/>
                    <a:pt x="50" y="520"/>
                    <a:pt x="0" y="520"/>
                  </a:cubicBezTo>
                  <a:cubicBezTo>
                    <a:pt x="0" y="520"/>
                    <a:pt x="82" y="549"/>
                    <a:pt x="161" y="549"/>
                  </a:cubicBezTo>
                  <a:cubicBezTo>
                    <a:pt x="201" y="549"/>
                    <a:pt x="240" y="542"/>
                    <a:pt x="268" y="520"/>
                  </a:cubicBezTo>
                  <a:cubicBezTo>
                    <a:pt x="368" y="469"/>
                    <a:pt x="285" y="302"/>
                    <a:pt x="10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28"/>
            <p:cNvSpPr/>
            <p:nvPr/>
          </p:nvSpPr>
          <p:spPr>
            <a:xfrm>
              <a:off x="6501245" y="3210917"/>
              <a:ext cx="35717" cy="20014"/>
            </a:xfrm>
            <a:custGeom>
              <a:avLst/>
              <a:gdLst/>
              <a:ahLst/>
              <a:cxnLst/>
              <a:rect l="l" t="t" r="r" b="b"/>
              <a:pathLst>
                <a:path w="671" h="376" extrusionOk="0">
                  <a:moveTo>
                    <a:pt x="670" y="0"/>
                  </a:moveTo>
                  <a:lnTo>
                    <a:pt x="1" y="34"/>
                  </a:lnTo>
                  <a:cubicBezTo>
                    <a:pt x="1" y="34"/>
                    <a:pt x="18" y="302"/>
                    <a:pt x="352" y="369"/>
                  </a:cubicBezTo>
                  <a:cubicBezTo>
                    <a:pt x="375" y="373"/>
                    <a:pt x="396" y="376"/>
                    <a:pt x="416" y="376"/>
                  </a:cubicBezTo>
                  <a:cubicBezTo>
                    <a:pt x="670" y="376"/>
                    <a:pt x="670" y="0"/>
                    <a:pt x="670"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28"/>
            <p:cNvSpPr/>
            <p:nvPr/>
          </p:nvSpPr>
          <p:spPr>
            <a:xfrm>
              <a:off x="6505716" y="3212674"/>
              <a:ext cx="28585" cy="9901"/>
            </a:xfrm>
            <a:custGeom>
              <a:avLst/>
              <a:gdLst/>
              <a:ahLst/>
              <a:cxnLst/>
              <a:rect l="l" t="t" r="r" b="b"/>
              <a:pathLst>
                <a:path w="537" h="186" extrusionOk="0">
                  <a:moveTo>
                    <a:pt x="536" y="1"/>
                  </a:moveTo>
                  <a:lnTo>
                    <a:pt x="0" y="51"/>
                  </a:lnTo>
                  <a:cubicBezTo>
                    <a:pt x="0" y="51"/>
                    <a:pt x="0" y="135"/>
                    <a:pt x="67" y="185"/>
                  </a:cubicBezTo>
                  <a:lnTo>
                    <a:pt x="503" y="168"/>
                  </a:lnTo>
                  <a:cubicBezTo>
                    <a:pt x="536" y="85"/>
                    <a:pt x="536" y="1"/>
                    <a:pt x="536" y="1"/>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28"/>
            <p:cNvSpPr/>
            <p:nvPr/>
          </p:nvSpPr>
          <p:spPr>
            <a:xfrm>
              <a:off x="5288615" y="3545948"/>
              <a:ext cx="27680" cy="558702"/>
            </a:xfrm>
            <a:custGeom>
              <a:avLst/>
              <a:gdLst/>
              <a:ahLst/>
              <a:cxnLst/>
              <a:rect l="l" t="t" r="r" b="b"/>
              <a:pathLst>
                <a:path w="520" h="10496" extrusionOk="0">
                  <a:moveTo>
                    <a:pt x="335" y="0"/>
                  </a:moveTo>
                  <a:lnTo>
                    <a:pt x="135" y="201"/>
                  </a:lnTo>
                  <a:lnTo>
                    <a:pt x="1" y="10495"/>
                  </a:lnTo>
                  <a:lnTo>
                    <a:pt x="520" y="10495"/>
                  </a:lnTo>
                  <a:lnTo>
                    <a:pt x="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28"/>
            <p:cNvSpPr/>
            <p:nvPr/>
          </p:nvSpPr>
          <p:spPr>
            <a:xfrm>
              <a:off x="5164750" y="4094803"/>
              <a:ext cx="279830" cy="20547"/>
            </a:xfrm>
            <a:custGeom>
              <a:avLst/>
              <a:gdLst/>
              <a:ahLst/>
              <a:cxnLst/>
              <a:rect l="l" t="t" r="r" b="b"/>
              <a:pathLst>
                <a:path w="5257" h="386" extrusionOk="0">
                  <a:moveTo>
                    <a:pt x="1039" y="0"/>
                  </a:moveTo>
                  <a:lnTo>
                    <a:pt x="1" y="385"/>
                  </a:lnTo>
                  <a:lnTo>
                    <a:pt x="5257" y="385"/>
                  </a:lnTo>
                  <a:lnTo>
                    <a:pt x="42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28"/>
            <p:cNvSpPr/>
            <p:nvPr/>
          </p:nvSpPr>
          <p:spPr>
            <a:xfrm>
              <a:off x="5022200" y="2218336"/>
              <a:ext cx="543585" cy="1555487"/>
            </a:xfrm>
            <a:custGeom>
              <a:avLst/>
              <a:gdLst/>
              <a:ahLst/>
              <a:cxnLst/>
              <a:rect l="l" t="t" r="r" b="b"/>
              <a:pathLst>
                <a:path w="10212" h="29222" extrusionOk="0">
                  <a:moveTo>
                    <a:pt x="3014" y="1"/>
                  </a:moveTo>
                  <a:cubicBezTo>
                    <a:pt x="1039" y="7818"/>
                    <a:pt x="1" y="18815"/>
                    <a:pt x="871" y="27854"/>
                  </a:cubicBezTo>
                  <a:cubicBezTo>
                    <a:pt x="2539" y="28780"/>
                    <a:pt x="4071" y="29222"/>
                    <a:pt x="5525" y="29222"/>
                  </a:cubicBezTo>
                  <a:cubicBezTo>
                    <a:pt x="7092" y="29222"/>
                    <a:pt x="8569" y="28709"/>
                    <a:pt x="10027" y="27736"/>
                  </a:cubicBezTo>
                  <a:cubicBezTo>
                    <a:pt x="10027" y="27736"/>
                    <a:pt x="10211" y="9809"/>
                    <a:pt x="8554" y="2026"/>
                  </a:cubicBezTo>
                  <a:cubicBezTo>
                    <a:pt x="8554" y="2026"/>
                    <a:pt x="6897" y="335"/>
                    <a:pt x="3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28"/>
            <p:cNvSpPr/>
            <p:nvPr/>
          </p:nvSpPr>
          <p:spPr>
            <a:xfrm>
              <a:off x="5059621" y="2235263"/>
              <a:ext cx="404601" cy="1225461"/>
            </a:xfrm>
            <a:custGeom>
              <a:avLst/>
              <a:gdLst/>
              <a:ahLst/>
              <a:cxnLst/>
              <a:rect l="l" t="t" r="r" b="b"/>
              <a:pathLst>
                <a:path w="7601" h="23022" extrusionOk="0">
                  <a:moveTo>
                    <a:pt x="2562" y="1"/>
                  </a:moveTo>
                  <a:cubicBezTo>
                    <a:pt x="972" y="6328"/>
                    <a:pt x="1" y="14865"/>
                    <a:pt x="252" y="22598"/>
                  </a:cubicBezTo>
                  <a:cubicBezTo>
                    <a:pt x="1085" y="22884"/>
                    <a:pt x="1894" y="23022"/>
                    <a:pt x="2690" y="23022"/>
                  </a:cubicBezTo>
                  <a:cubicBezTo>
                    <a:pt x="4038" y="23022"/>
                    <a:pt x="5347" y="22625"/>
                    <a:pt x="6663" y="21878"/>
                  </a:cubicBezTo>
                  <a:cubicBezTo>
                    <a:pt x="6663" y="21878"/>
                    <a:pt x="7600" y="9826"/>
                    <a:pt x="7265" y="1474"/>
                  </a:cubicBezTo>
                  <a:cubicBezTo>
                    <a:pt x="6495" y="972"/>
                    <a:pt x="4989" y="202"/>
                    <a:pt x="256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28"/>
            <p:cNvSpPr/>
            <p:nvPr/>
          </p:nvSpPr>
          <p:spPr>
            <a:xfrm>
              <a:off x="6476333" y="2195181"/>
              <a:ext cx="30341" cy="114072"/>
            </a:xfrm>
            <a:custGeom>
              <a:avLst/>
              <a:gdLst/>
              <a:ahLst/>
              <a:cxnLst/>
              <a:rect l="l" t="t" r="r" b="b"/>
              <a:pathLst>
                <a:path w="570" h="2143" extrusionOk="0">
                  <a:moveTo>
                    <a:pt x="67" y="0"/>
                  </a:moveTo>
                  <a:lnTo>
                    <a:pt x="0" y="2143"/>
                  </a:lnTo>
                  <a:lnTo>
                    <a:pt x="569" y="2143"/>
                  </a:lnTo>
                  <a:lnTo>
                    <a:pt x="5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28"/>
            <p:cNvSpPr/>
            <p:nvPr/>
          </p:nvSpPr>
          <p:spPr>
            <a:xfrm>
              <a:off x="7089328" y="2195181"/>
              <a:ext cx="30341" cy="114072"/>
            </a:xfrm>
            <a:custGeom>
              <a:avLst/>
              <a:gdLst/>
              <a:ahLst/>
              <a:cxnLst/>
              <a:rect l="l" t="t" r="r" b="b"/>
              <a:pathLst>
                <a:path w="570" h="2143" extrusionOk="0">
                  <a:moveTo>
                    <a:pt x="67" y="0"/>
                  </a:moveTo>
                  <a:lnTo>
                    <a:pt x="0" y="2143"/>
                  </a:lnTo>
                  <a:lnTo>
                    <a:pt x="569" y="2143"/>
                  </a:lnTo>
                  <a:lnTo>
                    <a:pt x="5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28"/>
            <p:cNvSpPr/>
            <p:nvPr/>
          </p:nvSpPr>
          <p:spPr>
            <a:xfrm>
              <a:off x="5912310" y="2195181"/>
              <a:ext cx="29436" cy="114072"/>
            </a:xfrm>
            <a:custGeom>
              <a:avLst/>
              <a:gdLst/>
              <a:ahLst/>
              <a:cxnLst/>
              <a:rect l="l" t="t" r="r" b="b"/>
              <a:pathLst>
                <a:path w="553" h="2143" extrusionOk="0">
                  <a:moveTo>
                    <a:pt x="51" y="0"/>
                  </a:moveTo>
                  <a:lnTo>
                    <a:pt x="1" y="2143"/>
                  </a:lnTo>
                  <a:lnTo>
                    <a:pt x="553" y="2143"/>
                  </a:lnTo>
                  <a:lnTo>
                    <a:pt x="5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28"/>
            <p:cNvGrpSpPr/>
            <p:nvPr/>
          </p:nvGrpSpPr>
          <p:grpSpPr>
            <a:xfrm>
              <a:off x="5634343" y="1676400"/>
              <a:ext cx="1828344" cy="543799"/>
              <a:chOff x="5634343" y="1676400"/>
              <a:chExt cx="1828344" cy="543799"/>
            </a:xfrm>
          </p:grpSpPr>
          <p:sp>
            <p:nvSpPr>
              <p:cNvPr id="10825" name="Google Shape;10825;p28"/>
              <p:cNvSpPr/>
              <p:nvPr/>
            </p:nvSpPr>
            <p:spPr>
              <a:xfrm>
                <a:off x="5634343" y="2194276"/>
                <a:ext cx="1828344" cy="25923"/>
              </a:xfrm>
              <a:custGeom>
                <a:avLst/>
                <a:gdLst/>
                <a:ahLst/>
                <a:cxnLst/>
                <a:rect l="l" t="t" r="r" b="b"/>
                <a:pathLst>
                  <a:path w="34348" h="487" extrusionOk="0">
                    <a:moveTo>
                      <a:pt x="0" y="1"/>
                    </a:moveTo>
                    <a:lnTo>
                      <a:pt x="0" y="486"/>
                    </a:lnTo>
                    <a:lnTo>
                      <a:pt x="34348" y="486"/>
                    </a:lnTo>
                    <a:lnTo>
                      <a:pt x="343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28"/>
              <p:cNvSpPr/>
              <p:nvPr/>
            </p:nvSpPr>
            <p:spPr>
              <a:xfrm>
                <a:off x="5673520" y="1693434"/>
                <a:ext cx="330612" cy="514628"/>
              </a:xfrm>
              <a:custGeom>
                <a:avLst/>
                <a:gdLst/>
                <a:ahLst/>
                <a:cxnLst/>
                <a:rect l="l" t="t" r="r" b="b"/>
                <a:pathLst>
                  <a:path w="6211" h="9668" extrusionOk="0">
                    <a:moveTo>
                      <a:pt x="2198" y="1046"/>
                    </a:moveTo>
                    <a:cubicBezTo>
                      <a:pt x="2490" y="1046"/>
                      <a:pt x="2967" y="1095"/>
                      <a:pt x="3616" y="1225"/>
                    </a:cubicBezTo>
                    <a:cubicBezTo>
                      <a:pt x="4487" y="1392"/>
                      <a:pt x="4989" y="1877"/>
                      <a:pt x="4989" y="3066"/>
                    </a:cubicBezTo>
                    <a:cubicBezTo>
                      <a:pt x="4989" y="4238"/>
                      <a:pt x="4085" y="4438"/>
                      <a:pt x="3599" y="4438"/>
                    </a:cubicBezTo>
                    <a:cubicBezTo>
                      <a:pt x="3332" y="4438"/>
                      <a:pt x="2947" y="4438"/>
                      <a:pt x="2562" y="4422"/>
                    </a:cubicBezTo>
                    <a:lnTo>
                      <a:pt x="1909" y="4371"/>
                    </a:lnTo>
                    <a:lnTo>
                      <a:pt x="1892" y="3836"/>
                    </a:lnTo>
                    <a:cubicBezTo>
                      <a:pt x="1859" y="3518"/>
                      <a:pt x="1859" y="3116"/>
                      <a:pt x="1909" y="2748"/>
                    </a:cubicBezTo>
                    <a:cubicBezTo>
                      <a:pt x="1942" y="2363"/>
                      <a:pt x="1942" y="1978"/>
                      <a:pt x="1976" y="1643"/>
                    </a:cubicBezTo>
                    <a:cubicBezTo>
                      <a:pt x="1993" y="1425"/>
                      <a:pt x="1993" y="1241"/>
                      <a:pt x="1993" y="1057"/>
                    </a:cubicBezTo>
                    <a:cubicBezTo>
                      <a:pt x="2045" y="1050"/>
                      <a:pt x="2114" y="1046"/>
                      <a:pt x="2198" y="1046"/>
                    </a:cubicBezTo>
                    <a:close/>
                    <a:moveTo>
                      <a:pt x="228" y="1"/>
                    </a:moveTo>
                    <a:cubicBezTo>
                      <a:pt x="141" y="1"/>
                      <a:pt x="84" y="92"/>
                      <a:pt x="84" y="354"/>
                    </a:cubicBezTo>
                    <a:cubicBezTo>
                      <a:pt x="84" y="438"/>
                      <a:pt x="84" y="572"/>
                      <a:pt x="101" y="706"/>
                    </a:cubicBezTo>
                    <a:cubicBezTo>
                      <a:pt x="118" y="789"/>
                      <a:pt x="118" y="1007"/>
                      <a:pt x="118" y="1292"/>
                    </a:cubicBezTo>
                    <a:cubicBezTo>
                      <a:pt x="118" y="2915"/>
                      <a:pt x="17" y="6983"/>
                      <a:pt x="17" y="7485"/>
                    </a:cubicBezTo>
                    <a:cubicBezTo>
                      <a:pt x="17" y="8071"/>
                      <a:pt x="1" y="8941"/>
                      <a:pt x="1" y="9209"/>
                    </a:cubicBezTo>
                    <a:cubicBezTo>
                      <a:pt x="1" y="9452"/>
                      <a:pt x="14" y="9668"/>
                      <a:pt x="268" y="9668"/>
                    </a:cubicBezTo>
                    <a:cubicBezTo>
                      <a:pt x="293" y="9668"/>
                      <a:pt x="321" y="9665"/>
                      <a:pt x="352" y="9661"/>
                    </a:cubicBezTo>
                    <a:cubicBezTo>
                      <a:pt x="587" y="9627"/>
                      <a:pt x="988" y="9611"/>
                      <a:pt x="1239" y="9611"/>
                    </a:cubicBezTo>
                    <a:cubicBezTo>
                      <a:pt x="1340" y="9611"/>
                      <a:pt x="1423" y="9611"/>
                      <a:pt x="1474" y="9627"/>
                    </a:cubicBezTo>
                    <a:cubicBezTo>
                      <a:pt x="1506" y="9642"/>
                      <a:pt x="1542" y="9649"/>
                      <a:pt x="1580" y="9649"/>
                    </a:cubicBezTo>
                    <a:cubicBezTo>
                      <a:pt x="1762" y="9649"/>
                      <a:pt x="1981" y="9491"/>
                      <a:pt x="1926" y="9242"/>
                    </a:cubicBezTo>
                    <a:cubicBezTo>
                      <a:pt x="1892" y="9108"/>
                      <a:pt x="1892" y="8188"/>
                      <a:pt x="1892" y="7301"/>
                    </a:cubicBezTo>
                    <a:cubicBezTo>
                      <a:pt x="1892" y="6799"/>
                      <a:pt x="1892" y="6213"/>
                      <a:pt x="1909" y="5593"/>
                    </a:cubicBezTo>
                    <a:cubicBezTo>
                      <a:pt x="2177" y="5593"/>
                      <a:pt x="2444" y="5543"/>
                      <a:pt x="2729" y="5526"/>
                    </a:cubicBezTo>
                    <a:cubicBezTo>
                      <a:pt x="3164" y="5493"/>
                      <a:pt x="3683" y="5443"/>
                      <a:pt x="3984" y="5443"/>
                    </a:cubicBezTo>
                    <a:cubicBezTo>
                      <a:pt x="4570" y="5443"/>
                      <a:pt x="6211" y="5024"/>
                      <a:pt x="6211" y="2982"/>
                    </a:cubicBezTo>
                    <a:cubicBezTo>
                      <a:pt x="6211" y="923"/>
                      <a:pt x="5156" y="103"/>
                      <a:pt x="4001" y="36"/>
                    </a:cubicBezTo>
                    <a:cubicBezTo>
                      <a:pt x="3549" y="19"/>
                      <a:pt x="3081" y="3"/>
                      <a:pt x="2612" y="3"/>
                    </a:cubicBezTo>
                    <a:cubicBezTo>
                      <a:pt x="1909" y="3"/>
                      <a:pt x="1256" y="19"/>
                      <a:pt x="1105" y="19"/>
                    </a:cubicBezTo>
                    <a:cubicBezTo>
                      <a:pt x="771" y="19"/>
                      <a:pt x="369" y="19"/>
                      <a:pt x="252" y="3"/>
                    </a:cubicBezTo>
                    <a:cubicBezTo>
                      <a:pt x="244" y="1"/>
                      <a:pt x="236"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28"/>
              <p:cNvSpPr/>
              <p:nvPr/>
            </p:nvSpPr>
            <p:spPr>
              <a:xfrm>
                <a:off x="6037506" y="1691784"/>
                <a:ext cx="59298" cy="524049"/>
              </a:xfrm>
              <a:custGeom>
                <a:avLst/>
                <a:gdLst/>
                <a:ahLst/>
                <a:cxnLst/>
                <a:rect l="l" t="t" r="r" b="b"/>
                <a:pathLst>
                  <a:path w="1114" h="9845" extrusionOk="0">
                    <a:moveTo>
                      <a:pt x="461" y="0"/>
                    </a:moveTo>
                    <a:cubicBezTo>
                      <a:pt x="277" y="0"/>
                      <a:pt x="226" y="168"/>
                      <a:pt x="226" y="352"/>
                    </a:cubicBezTo>
                    <a:cubicBezTo>
                      <a:pt x="226" y="452"/>
                      <a:pt x="260" y="536"/>
                      <a:pt x="260" y="636"/>
                    </a:cubicBezTo>
                    <a:cubicBezTo>
                      <a:pt x="293" y="971"/>
                      <a:pt x="143" y="3649"/>
                      <a:pt x="143" y="4553"/>
                    </a:cubicBezTo>
                    <a:cubicBezTo>
                      <a:pt x="143" y="5474"/>
                      <a:pt x="92" y="8738"/>
                      <a:pt x="92" y="9257"/>
                    </a:cubicBezTo>
                    <a:cubicBezTo>
                      <a:pt x="92" y="9798"/>
                      <a:pt x="0" y="9844"/>
                      <a:pt x="237" y="9844"/>
                    </a:cubicBezTo>
                    <a:cubicBezTo>
                      <a:pt x="285" y="9844"/>
                      <a:pt x="347" y="9842"/>
                      <a:pt x="427" y="9842"/>
                    </a:cubicBezTo>
                    <a:cubicBezTo>
                      <a:pt x="578" y="9842"/>
                      <a:pt x="762" y="9842"/>
                      <a:pt x="846" y="9792"/>
                    </a:cubicBezTo>
                    <a:cubicBezTo>
                      <a:pt x="929" y="9742"/>
                      <a:pt x="996" y="9709"/>
                      <a:pt x="996" y="9558"/>
                    </a:cubicBezTo>
                    <a:cubicBezTo>
                      <a:pt x="996" y="9508"/>
                      <a:pt x="996" y="9457"/>
                      <a:pt x="963" y="9374"/>
                    </a:cubicBezTo>
                    <a:cubicBezTo>
                      <a:pt x="929" y="9006"/>
                      <a:pt x="879" y="6612"/>
                      <a:pt x="879" y="5892"/>
                    </a:cubicBezTo>
                    <a:cubicBezTo>
                      <a:pt x="879" y="5189"/>
                      <a:pt x="996" y="2846"/>
                      <a:pt x="996" y="2092"/>
                    </a:cubicBezTo>
                    <a:cubicBezTo>
                      <a:pt x="996" y="1339"/>
                      <a:pt x="1013" y="804"/>
                      <a:pt x="1097" y="536"/>
                    </a:cubicBezTo>
                    <a:cubicBezTo>
                      <a:pt x="1097" y="435"/>
                      <a:pt x="1113" y="301"/>
                      <a:pt x="1113" y="201"/>
                    </a:cubicBezTo>
                    <a:cubicBezTo>
                      <a:pt x="1113" y="101"/>
                      <a:pt x="1063" y="17"/>
                      <a:pt x="963" y="17"/>
                    </a:cubicBezTo>
                    <a:cubicBezTo>
                      <a:pt x="762" y="17"/>
                      <a:pt x="561" y="0"/>
                      <a:pt x="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28"/>
              <p:cNvSpPr/>
              <p:nvPr/>
            </p:nvSpPr>
            <p:spPr>
              <a:xfrm>
                <a:off x="6136833" y="1689069"/>
                <a:ext cx="386769" cy="516863"/>
              </a:xfrm>
              <a:custGeom>
                <a:avLst/>
                <a:gdLst/>
                <a:ahLst/>
                <a:cxnLst/>
                <a:rect l="l" t="t" r="r" b="b"/>
                <a:pathLst>
                  <a:path w="7266" h="9710" extrusionOk="0">
                    <a:moveTo>
                      <a:pt x="235" y="1"/>
                    </a:moveTo>
                    <a:cubicBezTo>
                      <a:pt x="151" y="1"/>
                      <a:pt x="84" y="18"/>
                      <a:pt x="68" y="135"/>
                    </a:cubicBezTo>
                    <a:cubicBezTo>
                      <a:pt x="1" y="403"/>
                      <a:pt x="1" y="570"/>
                      <a:pt x="1" y="671"/>
                    </a:cubicBezTo>
                    <a:cubicBezTo>
                      <a:pt x="1" y="743"/>
                      <a:pt x="51" y="865"/>
                      <a:pt x="354" y="865"/>
                    </a:cubicBezTo>
                    <a:cubicBezTo>
                      <a:pt x="403" y="865"/>
                      <a:pt x="457" y="862"/>
                      <a:pt x="520" y="855"/>
                    </a:cubicBezTo>
                    <a:cubicBezTo>
                      <a:pt x="654" y="855"/>
                      <a:pt x="972" y="838"/>
                      <a:pt x="1357" y="838"/>
                    </a:cubicBezTo>
                    <a:cubicBezTo>
                      <a:pt x="2344" y="838"/>
                      <a:pt x="3867" y="888"/>
                      <a:pt x="4236" y="888"/>
                    </a:cubicBezTo>
                    <a:cubicBezTo>
                      <a:pt x="4340" y="895"/>
                      <a:pt x="4490" y="899"/>
                      <a:pt x="4665" y="899"/>
                    </a:cubicBezTo>
                    <a:cubicBezTo>
                      <a:pt x="4914" y="899"/>
                      <a:pt x="5214" y="891"/>
                      <a:pt x="5508" y="871"/>
                    </a:cubicBezTo>
                    <a:lnTo>
                      <a:pt x="6328" y="871"/>
                    </a:lnTo>
                    <a:lnTo>
                      <a:pt x="5776" y="1742"/>
                    </a:lnTo>
                    <a:cubicBezTo>
                      <a:pt x="5457" y="2210"/>
                      <a:pt x="5039" y="2796"/>
                      <a:pt x="4704" y="3215"/>
                    </a:cubicBezTo>
                    <a:cubicBezTo>
                      <a:pt x="4035" y="4052"/>
                      <a:pt x="2662" y="5843"/>
                      <a:pt x="2327" y="6261"/>
                    </a:cubicBezTo>
                    <a:cubicBezTo>
                      <a:pt x="1993" y="6629"/>
                      <a:pt x="520" y="8655"/>
                      <a:pt x="352" y="8889"/>
                    </a:cubicBezTo>
                    <a:cubicBezTo>
                      <a:pt x="168" y="9157"/>
                      <a:pt x="101" y="9358"/>
                      <a:pt x="101" y="9458"/>
                    </a:cubicBezTo>
                    <a:cubicBezTo>
                      <a:pt x="101" y="9559"/>
                      <a:pt x="68" y="9709"/>
                      <a:pt x="285" y="9709"/>
                    </a:cubicBezTo>
                    <a:lnTo>
                      <a:pt x="369" y="9709"/>
                    </a:lnTo>
                    <a:cubicBezTo>
                      <a:pt x="737" y="9659"/>
                      <a:pt x="2277" y="9659"/>
                      <a:pt x="2779" y="9659"/>
                    </a:cubicBezTo>
                    <a:cubicBezTo>
                      <a:pt x="3265" y="9659"/>
                      <a:pt x="5642" y="9609"/>
                      <a:pt x="5976" y="9609"/>
                    </a:cubicBezTo>
                    <a:cubicBezTo>
                      <a:pt x="6070" y="9599"/>
                      <a:pt x="6161" y="9595"/>
                      <a:pt x="6251" y="9595"/>
                    </a:cubicBezTo>
                    <a:cubicBezTo>
                      <a:pt x="6468" y="9595"/>
                      <a:pt x="6674" y="9619"/>
                      <a:pt x="6864" y="9642"/>
                    </a:cubicBezTo>
                    <a:cubicBezTo>
                      <a:pt x="6947" y="9642"/>
                      <a:pt x="7014" y="9659"/>
                      <a:pt x="7064" y="9659"/>
                    </a:cubicBezTo>
                    <a:cubicBezTo>
                      <a:pt x="7198" y="9659"/>
                      <a:pt x="7265" y="9626"/>
                      <a:pt x="7265" y="9492"/>
                    </a:cubicBezTo>
                    <a:cubicBezTo>
                      <a:pt x="7265" y="9324"/>
                      <a:pt x="7232" y="9123"/>
                      <a:pt x="7232" y="9057"/>
                    </a:cubicBezTo>
                    <a:cubicBezTo>
                      <a:pt x="7232" y="8990"/>
                      <a:pt x="7265" y="8906"/>
                      <a:pt x="7131" y="8906"/>
                    </a:cubicBezTo>
                    <a:lnTo>
                      <a:pt x="7115" y="8906"/>
                    </a:lnTo>
                    <a:lnTo>
                      <a:pt x="6211" y="8939"/>
                    </a:lnTo>
                    <a:cubicBezTo>
                      <a:pt x="5943" y="8939"/>
                      <a:pt x="5206" y="8872"/>
                      <a:pt x="4972" y="8872"/>
                    </a:cubicBezTo>
                    <a:cubicBezTo>
                      <a:pt x="4855" y="8872"/>
                      <a:pt x="3934" y="8856"/>
                      <a:pt x="3047" y="8856"/>
                    </a:cubicBezTo>
                    <a:cubicBezTo>
                      <a:pt x="2528" y="8856"/>
                      <a:pt x="1942" y="8856"/>
                      <a:pt x="1290" y="8822"/>
                    </a:cubicBezTo>
                    <a:lnTo>
                      <a:pt x="1658" y="8236"/>
                    </a:lnTo>
                    <a:cubicBezTo>
                      <a:pt x="1859" y="7935"/>
                      <a:pt x="2043" y="7567"/>
                      <a:pt x="2193" y="7399"/>
                    </a:cubicBezTo>
                    <a:cubicBezTo>
                      <a:pt x="2445" y="7065"/>
                      <a:pt x="3081" y="6228"/>
                      <a:pt x="3298" y="5943"/>
                    </a:cubicBezTo>
                    <a:cubicBezTo>
                      <a:pt x="3533" y="5642"/>
                      <a:pt x="4554" y="4303"/>
                      <a:pt x="4855" y="3868"/>
                    </a:cubicBezTo>
                    <a:cubicBezTo>
                      <a:pt x="5173" y="3432"/>
                      <a:pt x="5943" y="2277"/>
                      <a:pt x="6278" y="1842"/>
                    </a:cubicBezTo>
                    <a:cubicBezTo>
                      <a:pt x="6612" y="1407"/>
                      <a:pt x="6981" y="1106"/>
                      <a:pt x="7031" y="821"/>
                    </a:cubicBezTo>
                    <a:cubicBezTo>
                      <a:pt x="7064" y="537"/>
                      <a:pt x="7098" y="419"/>
                      <a:pt x="7098" y="319"/>
                    </a:cubicBezTo>
                    <a:cubicBezTo>
                      <a:pt x="7098" y="235"/>
                      <a:pt x="7148" y="118"/>
                      <a:pt x="6964" y="118"/>
                    </a:cubicBezTo>
                    <a:cubicBezTo>
                      <a:pt x="6930" y="118"/>
                      <a:pt x="6897" y="152"/>
                      <a:pt x="6864" y="152"/>
                    </a:cubicBezTo>
                    <a:cubicBezTo>
                      <a:pt x="6797" y="168"/>
                      <a:pt x="6679" y="168"/>
                      <a:pt x="6562" y="168"/>
                    </a:cubicBezTo>
                    <a:cubicBezTo>
                      <a:pt x="6227" y="168"/>
                      <a:pt x="5776" y="135"/>
                      <a:pt x="5457" y="101"/>
                    </a:cubicBezTo>
                    <a:cubicBezTo>
                      <a:pt x="5022" y="68"/>
                      <a:pt x="4018" y="68"/>
                      <a:pt x="3600" y="68"/>
                    </a:cubicBezTo>
                    <a:cubicBezTo>
                      <a:pt x="3164" y="68"/>
                      <a:pt x="2461" y="34"/>
                      <a:pt x="2093" y="34"/>
                    </a:cubicBezTo>
                    <a:lnTo>
                      <a:pt x="737" y="68"/>
                    </a:lnTo>
                    <a:cubicBezTo>
                      <a:pt x="536" y="68"/>
                      <a:pt x="369"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28"/>
              <p:cNvSpPr/>
              <p:nvPr/>
            </p:nvSpPr>
            <p:spPr>
              <a:xfrm>
                <a:off x="6559159" y="1698011"/>
                <a:ext cx="409924" cy="514149"/>
              </a:xfrm>
              <a:custGeom>
                <a:avLst/>
                <a:gdLst/>
                <a:ahLst/>
                <a:cxnLst/>
                <a:rect l="l" t="t" r="r" b="b"/>
                <a:pathLst>
                  <a:path w="7701" h="9659" extrusionOk="0">
                    <a:moveTo>
                      <a:pt x="2277" y="0"/>
                    </a:moveTo>
                    <a:cubicBezTo>
                      <a:pt x="1708" y="0"/>
                      <a:pt x="988" y="67"/>
                      <a:pt x="536" y="67"/>
                    </a:cubicBezTo>
                    <a:cubicBezTo>
                      <a:pt x="459" y="67"/>
                      <a:pt x="377" y="55"/>
                      <a:pt x="306" y="55"/>
                    </a:cubicBezTo>
                    <a:cubicBezTo>
                      <a:pt x="192" y="55"/>
                      <a:pt x="108" y="87"/>
                      <a:pt x="118" y="251"/>
                    </a:cubicBezTo>
                    <a:cubicBezTo>
                      <a:pt x="151" y="519"/>
                      <a:pt x="168" y="687"/>
                      <a:pt x="168" y="804"/>
                    </a:cubicBezTo>
                    <a:cubicBezTo>
                      <a:pt x="168" y="904"/>
                      <a:pt x="101" y="954"/>
                      <a:pt x="319" y="988"/>
                    </a:cubicBezTo>
                    <a:lnTo>
                      <a:pt x="905" y="988"/>
                    </a:lnTo>
                    <a:cubicBezTo>
                      <a:pt x="1290" y="988"/>
                      <a:pt x="1758" y="988"/>
                      <a:pt x="1876" y="1005"/>
                    </a:cubicBezTo>
                    <a:cubicBezTo>
                      <a:pt x="1942" y="1021"/>
                      <a:pt x="2026" y="1021"/>
                      <a:pt x="2127" y="1021"/>
                    </a:cubicBezTo>
                    <a:cubicBezTo>
                      <a:pt x="2378" y="1021"/>
                      <a:pt x="2746" y="1005"/>
                      <a:pt x="2964" y="1005"/>
                    </a:cubicBezTo>
                    <a:lnTo>
                      <a:pt x="4470" y="1021"/>
                    </a:lnTo>
                    <a:lnTo>
                      <a:pt x="4755" y="1038"/>
                    </a:lnTo>
                    <a:cubicBezTo>
                      <a:pt x="4788" y="1072"/>
                      <a:pt x="4821" y="1072"/>
                      <a:pt x="4872" y="1072"/>
                    </a:cubicBezTo>
                    <a:lnTo>
                      <a:pt x="4621" y="1607"/>
                    </a:lnTo>
                    <a:cubicBezTo>
                      <a:pt x="4453" y="1925"/>
                      <a:pt x="4286" y="2277"/>
                      <a:pt x="4118" y="2511"/>
                    </a:cubicBezTo>
                    <a:cubicBezTo>
                      <a:pt x="3800" y="2946"/>
                      <a:pt x="2913" y="4118"/>
                      <a:pt x="2662" y="4536"/>
                    </a:cubicBezTo>
                    <a:cubicBezTo>
                      <a:pt x="2378" y="4972"/>
                      <a:pt x="1022" y="6813"/>
                      <a:pt x="754" y="7148"/>
                    </a:cubicBezTo>
                    <a:cubicBezTo>
                      <a:pt x="453" y="7482"/>
                      <a:pt x="168" y="7734"/>
                      <a:pt x="168" y="7968"/>
                    </a:cubicBezTo>
                    <a:cubicBezTo>
                      <a:pt x="168" y="8202"/>
                      <a:pt x="101" y="8989"/>
                      <a:pt x="101" y="9190"/>
                    </a:cubicBezTo>
                    <a:cubicBezTo>
                      <a:pt x="101" y="9407"/>
                      <a:pt x="1" y="9642"/>
                      <a:pt x="520" y="9642"/>
                    </a:cubicBezTo>
                    <a:lnTo>
                      <a:pt x="3884" y="9642"/>
                    </a:lnTo>
                    <a:cubicBezTo>
                      <a:pt x="4269" y="9642"/>
                      <a:pt x="5022" y="9658"/>
                      <a:pt x="5642" y="9658"/>
                    </a:cubicBezTo>
                    <a:cubicBezTo>
                      <a:pt x="5960" y="9658"/>
                      <a:pt x="6261" y="9658"/>
                      <a:pt x="6445" y="9642"/>
                    </a:cubicBezTo>
                    <a:cubicBezTo>
                      <a:pt x="7031" y="9541"/>
                      <a:pt x="7282" y="9575"/>
                      <a:pt x="7466" y="9541"/>
                    </a:cubicBezTo>
                    <a:cubicBezTo>
                      <a:pt x="7634" y="9525"/>
                      <a:pt x="7650" y="9525"/>
                      <a:pt x="7650" y="9324"/>
                    </a:cubicBezTo>
                    <a:lnTo>
                      <a:pt x="7650" y="9240"/>
                    </a:lnTo>
                    <a:cubicBezTo>
                      <a:pt x="7650" y="9022"/>
                      <a:pt x="7684" y="8453"/>
                      <a:pt x="7684" y="8236"/>
                    </a:cubicBezTo>
                    <a:cubicBezTo>
                      <a:pt x="7650" y="8052"/>
                      <a:pt x="7701" y="7817"/>
                      <a:pt x="7399" y="7817"/>
                    </a:cubicBezTo>
                    <a:cubicBezTo>
                      <a:pt x="7115" y="7817"/>
                      <a:pt x="5675" y="7901"/>
                      <a:pt x="5123" y="7901"/>
                    </a:cubicBezTo>
                    <a:cubicBezTo>
                      <a:pt x="4587" y="7901"/>
                      <a:pt x="4202" y="7934"/>
                      <a:pt x="3616" y="7934"/>
                    </a:cubicBezTo>
                    <a:cubicBezTo>
                      <a:pt x="3349" y="7934"/>
                      <a:pt x="2947" y="7918"/>
                      <a:pt x="2629" y="7867"/>
                    </a:cubicBezTo>
                    <a:cubicBezTo>
                      <a:pt x="2445" y="7867"/>
                      <a:pt x="2260" y="7834"/>
                      <a:pt x="2060" y="7801"/>
                    </a:cubicBezTo>
                    <a:lnTo>
                      <a:pt x="3382" y="6009"/>
                    </a:lnTo>
                    <a:cubicBezTo>
                      <a:pt x="4068" y="5072"/>
                      <a:pt x="4788" y="4051"/>
                      <a:pt x="5056" y="3683"/>
                    </a:cubicBezTo>
                    <a:cubicBezTo>
                      <a:pt x="5575" y="2997"/>
                      <a:pt x="6813" y="1189"/>
                      <a:pt x="6964" y="954"/>
                    </a:cubicBezTo>
                    <a:cubicBezTo>
                      <a:pt x="7115" y="754"/>
                      <a:pt x="7081" y="352"/>
                      <a:pt x="7081" y="251"/>
                    </a:cubicBezTo>
                    <a:cubicBezTo>
                      <a:pt x="7081" y="151"/>
                      <a:pt x="7115" y="17"/>
                      <a:pt x="6897" y="17"/>
                    </a:cubicBezTo>
                    <a:cubicBezTo>
                      <a:pt x="6864" y="17"/>
                      <a:pt x="6847" y="51"/>
                      <a:pt x="6797" y="51"/>
                    </a:cubicBezTo>
                    <a:cubicBezTo>
                      <a:pt x="6613" y="67"/>
                      <a:pt x="5960" y="67"/>
                      <a:pt x="5407" y="67"/>
                    </a:cubicBezTo>
                    <a:lnTo>
                      <a:pt x="4604" y="67"/>
                    </a:lnTo>
                    <a:cubicBezTo>
                      <a:pt x="4286" y="67"/>
                      <a:pt x="2813" y="0"/>
                      <a:pt x="2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28"/>
              <p:cNvSpPr/>
              <p:nvPr/>
            </p:nvSpPr>
            <p:spPr>
              <a:xfrm>
                <a:off x="7018053" y="1676400"/>
                <a:ext cx="406305" cy="533098"/>
              </a:xfrm>
              <a:custGeom>
                <a:avLst/>
                <a:gdLst/>
                <a:ahLst/>
                <a:cxnLst/>
                <a:rect l="l" t="t" r="r" b="b"/>
                <a:pathLst>
                  <a:path w="7633" h="10015" extrusionOk="0">
                    <a:moveTo>
                      <a:pt x="3030" y="2331"/>
                    </a:moveTo>
                    <a:cubicBezTo>
                      <a:pt x="3114" y="2331"/>
                      <a:pt x="3114" y="2415"/>
                      <a:pt x="3214" y="2633"/>
                    </a:cubicBezTo>
                    <a:cubicBezTo>
                      <a:pt x="3264" y="2683"/>
                      <a:pt x="3365" y="3068"/>
                      <a:pt x="3549" y="3486"/>
                    </a:cubicBezTo>
                    <a:cubicBezTo>
                      <a:pt x="3699" y="3888"/>
                      <a:pt x="4118" y="4859"/>
                      <a:pt x="4218" y="5026"/>
                    </a:cubicBezTo>
                    <a:cubicBezTo>
                      <a:pt x="4252" y="5076"/>
                      <a:pt x="4268" y="5110"/>
                      <a:pt x="4268" y="5143"/>
                    </a:cubicBezTo>
                    <a:cubicBezTo>
                      <a:pt x="4268" y="5194"/>
                      <a:pt x="4135" y="5177"/>
                      <a:pt x="3934" y="5227"/>
                    </a:cubicBezTo>
                    <a:cubicBezTo>
                      <a:pt x="3699" y="5261"/>
                      <a:pt x="2461" y="5277"/>
                      <a:pt x="2293" y="5277"/>
                    </a:cubicBezTo>
                    <a:cubicBezTo>
                      <a:pt x="2193" y="5277"/>
                      <a:pt x="2176" y="5261"/>
                      <a:pt x="2176" y="5194"/>
                    </a:cubicBezTo>
                    <a:cubicBezTo>
                      <a:pt x="2176" y="5127"/>
                      <a:pt x="2193" y="5076"/>
                      <a:pt x="2210" y="4976"/>
                    </a:cubicBezTo>
                    <a:cubicBezTo>
                      <a:pt x="2277" y="4775"/>
                      <a:pt x="2444" y="4357"/>
                      <a:pt x="2511" y="4072"/>
                    </a:cubicBezTo>
                    <a:cubicBezTo>
                      <a:pt x="2578" y="3804"/>
                      <a:pt x="2795" y="3085"/>
                      <a:pt x="2862" y="2850"/>
                    </a:cubicBezTo>
                    <a:cubicBezTo>
                      <a:pt x="2929" y="2599"/>
                      <a:pt x="2963" y="2331"/>
                      <a:pt x="3030" y="2331"/>
                    </a:cubicBezTo>
                    <a:close/>
                    <a:moveTo>
                      <a:pt x="2986" y="1"/>
                    </a:moveTo>
                    <a:cubicBezTo>
                      <a:pt x="2948" y="1"/>
                      <a:pt x="2905" y="42"/>
                      <a:pt x="2862" y="139"/>
                    </a:cubicBezTo>
                    <a:cubicBezTo>
                      <a:pt x="2795" y="289"/>
                      <a:pt x="2695" y="590"/>
                      <a:pt x="2578" y="975"/>
                    </a:cubicBezTo>
                    <a:lnTo>
                      <a:pt x="2243" y="2080"/>
                    </a:lnTo>
                    <a:cubicBezTo>
                      <a:pt x="2092" y="2566"/>
                      <a:pt x="1908" y="3235"/>
                      <a:pt x="1707" y="3888"/>
                    </a:cubicBezTo>
                    <a:cubicBezTo>
                      <a:pt x="1540" y="4524"/>
                      <a:pt x="1456" y="4742"/>
                      <a:pt x="1356" y="5194"/>
                    </a:cubicBezTo>
                    <a:cubicBezTo>
                      <a:pt x="1205" y="5612"/>
                      <a:pt x="954" y="6349"/>
                      <a:pt x="854" y="6985"/>
                    </a:cubicBezTo>
                    <a:cubicBezTo>
                      <a:pt x="753" y="7570"/>
                      <a:pt x="352" y="8843"/>
                      <a:pt x="251" y="9211"/>
                    </a:cubicBezTo>
                    <a:cubicBezTo>
                      <a:pt x="151" y="9596"/>
                      <a:pt x="117" y="9613"/>
                      <a:pt x="67" y="9746"/>
                    </a:cubicBezTo>
                    <a:cubicBezTo>
                      <a:pt x="17" y="9830"/>
                      <a:pt x="0" y="9880"/>
                      <a:pt x="0" y="9931"/>
                    </a:cubicBezTo>
                    <a:cubicBezTo>
                      <a:pt x="0" y="9964"/>
                      <a:pt x="0" y="9998"/>
                      <a:pt x="67" y="9998"/>
                    </a:cubicBezTo>
                    <a:lnTo>
                      <a:pt x="887" y="9998"/>
                    </a:lnTo>
                    <a:cubicBezTo>
                      <a:pt x="1004" y="9998"/>
                      <a:pt x="1021" y="9931"/>
                      <a:pt x="1088" y="9713"/>
                    </a:cubicBezTo>
                    <a:lnTo>
                      <a:pt x="1189" y="9328"/>
                    </a:lnTo>
                    <a:lnTo>
                      <a:pt x="1339" y="8742"/>
                    </a:lnTo>
                    <a:cubicBezTo>
                      <a:pt x="1373" y="8458"/>
                      <a:pt x="1607" y="7604"/>
                      <a:pt x="1624" y="7453"/>
                    </a:cubicBezTo>
                    <a:cubicBezTo>
                      <a:pt x="1674" y="7319"/>
                      <a:pt x="1691" y="7169"/>
                      <a:pt x="1808" y="7169"/>
                    </a:cubicBezTo>
                    <a:cubicBezTo>
                      <a:pt x="1875" y="7169"/>
                      <a:pt x="2210" y="7185"/>
                      <a:pt x="2544" y="7185"/>
                    </a:cubicBezTo>
                    <a:cubicBezTo>
                      <a:pt x="2695" y="7185"/>
                      <a:pt x="2862" y="7185"/>
                      <a:pt x="2980" y="7169"/>
                    </a:cubicBezTo>
                    <a:cubicBezTo>
                      <a:pt x="3365" y="7119"/>
                      <a:pt x="4218" y="7152"/>
                      <a:pt x="4453" y="7102"/>
                    </a:cubicBezTo>
                    <a:cubicBezTo>
                      <a:pt x="4687" y="7085"/>
                      <a:pt x="4888" y="7068"/>
                      <a:pt x="4988" y="7068"/>
                    </a:cubicBezTo>
                    <a:cubicBezTo>
                      <a:pt x="5105" y="7068"/>
                      <a:pt x="5189" y="7102"/>
                      <a:pt x="5239" y="7336"/>
                    </a:cubicBezTo>
                    <a:cubicBezTo>
                      <a:pt x="5323" y="7570"/>
                      <a:pt x="5524" y="7922"/>
                      <a:pt x="5574" y="8123"/>
                    </a:cubicBezTo>
                    <a:cubicBezTo>
                      <a:pt x="5658" y="8357"/>
                      <a:pt x="6026" y="9345"/>
                      <a:pt x="6126" y="9546"/>
                    </a:cubicBezTo>
                    <a:cubicBezTo>
                      <a:pt x="6210" y="9763"/>
                      <a:pt x="6294" y="10014"/>
                      <a:pt x="6394" y="10014"/>
                    </a:cubicBezTo>
                    <a:lnTo>
                      <a:pt x="7382" y="10014"/>
                    </a:lnTo>
                    <a:cubicBezTo>
                      <a:pt x="7499" y="10014"/>
                      <a:pt x="7633" y="10014"/>
                      <a:pt x="7633" y="9914"/>
                    </a:cubicBezTo>
                    <a:cubicBezTo>
                      <a:pt x="7633" y="9864"/>
                      <a:pt x="7616" y="9797"/>
                      <a:pt x="7566" y="9713"/>
                    </a:cubicBezTo>
                    <a:cubicBezTo>
                      <a:pt x="7382" y="9512"/>
                      <a:pt x="7114" y="8843"/>
                      <a:pt x="6930" y="8491"/>
                    </a:cubicBezTo>
                    <a:cubicBezTo>
                      <a:pt x="6712" y="8106"/>
                      <a:pt x="6026" y="6767"/>
                      <a:pt x="5725" y="6148"/>
                    </a:cubicBezTo>
                    <a:cubicBezTo>
                      <a:pt x="5440" y="5478"/>
                      <a:pt x="4737" y="4072"/>
                      <a:pt x="4553" y="3520"/>
                    </a:cubicBezTo>
                    <a:cubicBezTo>
                      <a:pt x="4369" y="2984"/>
                      <a:pt x="4185" y="2482"/>
                      <a:pt x="3967" y="2063"/>
                    </a:cubicBezTo>
                    <a:cubicBezTo>
                      <a:pt x="3783" y="1645"/>
                      <a:pt x="3281" y="590"/>
                      <a:pt x="3247" y="406"/>
                    </a:cubicBezTo>
                    <a:cubicBezTo>
                      <a:pt x="3180" y="256"/>
                      <a:pt x="3164" y="88"/>
                      <a:pt x="3047" y="38"/>
                    </a:cubicBezTo>
                    <a:cubicBezTo>
                      <a:pt x="3028" y="14"/>
                      <a:pt x="3008" y="1"/>
                      <a:pt x="2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1" name="Google Shape;10831;p28"/>
            <p:cNvSpPr/>
            <p:nvPr/>
          </p:nvSpPr>
          <p:spPr>
            <a:xfrm>
              <a:off x="5915876" y="3533439"/>
              <a:ext cx="1144977" cy="27680"/>
            </a:xfrm>
            <a:custGeom>
              <a:avLst/>
              <a:gdLst/>
              <a:ahLst/>
              <a:cxnLst/>
              <a:rect l="l" t="t" r="r" b="b"/>
              <a:pathLst>
                <a:path w="21510" h="520" extrusionOk="0">
                  <a:moveTo>
                    <a:pt x="1" y="1"/>
                  </a:moveTo>
                  <a:lnTo>
                    <a:pt x="1" y="520"/>
                  </a:lnTo>
                  <a:lnTo>
                    <a:pt x="21510" y="520"/>
                  </a:lnTo>
                  <a:lnTo>
                    <a:pt x="215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28"/>
            <p:cNvSpPr/>
            <p:nvPr/>
          </p:nvSpPr>
          <p:spPr>
            <a:xfrm>
              <a:off x="5943502" y="2402778"/>
              <a:ext cx="352862" cy="470500"/>
            </a:xfrm>
            <a:custGeom>
              <a:avLst/>
              <a:gdLst/>
              <a:ahLst/>
              <a:cxnLst/>
              <a:rect l="l" t="t" r="r" b="b"/>
              <a:pathLst>
                <a:path w="6629" h="8839" extrusionOk="0">
                  <a:moveTo>
                    <a:pt x="6629" y="1"/>
                  </a:moveTo>
                  <a:lnTo>
                    <a:pt x="938" y="34"/>
                  </a:lnTo>
                  <a:lnTo>
                    <a:pt x="0" y="8839"/>
                  </a:lnTo>
                  <a:lnTo>
                    <a:pt x="6361" y="8839"/>
                  </a:lnTo>
                  <a:lnTo>
                    <a:pt x="6629"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28"/>
            <p:cNvSpPr/>
            <p:nvPr/>
          </p:nvSpPr>
          <p:spPr>
            <a:xfrm>
              <a:off x="6694629" y="2401021"/>
              <a:ext cx="344824" cy="472257"/>
            </a:xfrm>
            <a:custGeom>
              <a:avLst/>
              <a:gdLst/>
              <a:ahLst/>
              <a:cxnLst/>
              <a:rect l="l" t="t" r="r" b="b"/>
              <a:pathLst>
                <a:path w="6478" h="8872" extrusionOk="0">
                  <a:moveTo>
                    <a:pt x="5691" y="0"/>
                  </a:moveTo>
                  <a:lnTo>
                    <a:pt x="0" y="17"/>
                  </a:lnTo>
                  <a:lnTo>
                    <a:pt x="117" y="8872"/>
                  </a:lnTo>
                  <a:lnTo>
                    <a:pt x="6478" y="8872"/>
                  </a:lnTo>
                  <a:lnTo>
                    <a:pt x="5691" y="0"/>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28"/>
            <p:cNvSpPr/>
            <p:nvPr/>
          </p:nvSpPr>
          <p:spPr>
            <a:xfrm>
              <a:off x="7326307" y="2417949"/>
              <a:ext cx="196951" cy="455329"/>
            </a:xfrm>
            <a:custGeom>
              <a:avLst/>
              <a:gdLst/>
              <a:ahLst/>
              <a:cxnLst/>
              <a:rect l="l" t="t" r="r" b="b"/>
              <a:pathLst>
                <a:path w="3700" h="8554" extrusionOk="0">
                  <a:moveTo>
                    <a:pt x="1" y="0"/>
                  </a:moveTo>
                  <a:lnTo>
                    <a:pt x="1256" y="8554"/>
                  </a:lnTo>
                  <a:lnTo>
                    <a:pt x="3700" y="8554"/>
                  </a:lnTo>
                  <a:lnTo>
                    <a:pt x="2344" y="335"/>
                  </a:lnTo>
                  <a:lnTo>
                    <a:pt x="1" y="0"/>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28"/>
            <p:cNvSpPr/>
            <p:nvPr/>
          </p:nvSpPr>
          <p:spPr>
            <a:xfrm>
              <a:off x="5915876" y="3533439"/>
              <a:ext cx="1144977" cy="14319"/>
            </a:xfrm>
            <a:custGeom>
              <a:avLst/>
              <a:gdLst/>
              <a:ahLst/>
              <a:cxnLst/>
              <a:rect l="l" t="t" r="r" b="b"/>
              <a:pathLst>
                <a:path w="21510" h="269" extrusionOk="0">
                  <a:moveTo>
                    <a:pt x="1" y="1"/>
                  </a:moveTo>
                  <a:lnTo>
                    <a:pt x="1" y="269"/>
                  </a:lnTo>
                  <a:lnTo>
                    <a:pt x="21510" y="269"/>
                  </a:lnTo>
                  <a:lnTo>
                    <a:pt x="2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28"/>
          <p:cNvGrpSpPr/>
          <p:nvPr/>
        </p:nvGrpSpPr>
        <p:grpSpPr>
          <a:xfrm rot="1926705">
            <a:off x="3474504" y="442262"/>
            <a:ext cx="784617" cy="494768"/>
            <a:chOff x="4015675" y="2112550"/>
            <a:chExt cx="545275" cy="343875"/>
          </a:xfrm>
        </p:grpSpPr>
        <p:sp>
          <p:nvSpPr>
            <p:cNvPr id="10837" name="Google Shape;10837;p28"/>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28"/>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28"/>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28"/>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28"/>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28"/>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28"/>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28"/>
          <p:cNvGrpSpPr/>
          <p:nvPr/>
        </p:nvGrpSpPr>
        <p:grpSpPr>
          <a:xfrm rot="-1811716" flipH="1">
            <a:off x="4046964" y="418781"/>
            <a:ext cx="193361" cy="118994"/>
            <a:chOff x="5492850" y="1205450"/>
            <a:chExt cx="260725" cy="160450"/>
          </a:xfrm>
        </p:grpSpPr>
        <p:sp>
          <p:nvSpPr>
            <p:cNvPr id="10845" name="Google Shape;10845;p2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2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2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2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2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2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713225" y="66633"/>
            <a:ext cx="7717500" cy="590400"/>
          </a:xfrm>
          <a:prstGeom prst="rect">
            <a:avLst/>
          </a:prstGeom>
          <a:noFill/>
        </p:spPr>
        <p:txBody>
          <a:bodyPr spcFirstLastPara="1" wrap="square" lIns="91425" tIns="91425" rIns="91425" bIns="91425" anchor="t" anchorCtr="0">
            <a:noAutofit/>
          </a:bodyPr>
          <a:lstStyle/>
          <a:p>
            <a:pPr rtl="0">
              <a:spcBef>
                <a:spcPts val="1700"/>
              </a:spcBef>
              <a:spcAft>
                <a:spcPts val="800"/>
              </a:spcAft>
            </a:pPr>
            <a:r>
              <a:rPr lang="en-US" sz="1600" b="1" i="0" u="none" strike="noStrike" dirty="0">
                <a:solidFill>
                  <a:schemeClr val="accent5">
                    <a:lumMod val="50000"/>
                  </a:schemeClr>
                </a:solidFill>
                <a:effectLst/>
                <a:latin typeface="Lato" panose="020F0502020204030203" pitchFamily="34" charset="0"/>
              </a:rPr>
              <a:t>Recommended Analysis</a:t>
            </a:r>
            <a:br>
              <a:rPr lang="en-US" sz="1600" b="1" dirty="0">
                <a:solidFill>
                  <a:schemeClr val="accent5">
                    <a:lumMod val="50000"/>
                  </a:schemeClr>
                </a:solidFill>
                <a:effectLst/>
              </a:rPr>
            </a:br>
            <a:r>
              <a:rPr lang="en-US" sz="1600" b="0" i="0" u="none" strike="noStrike" dirty="0">
                <a:solidFill>
                  <a:schemeClr val="accent5">
                    <a:lumMod val="50000"/>
                  </a:schemeClr>
                </a:solidFill>
                <a:effectLst/>
                <a:latin typeface="Lato" panose="020F0502020204030203" pitchFamily="34" charset="0"/>
              </a:rPr>
              <a:t>Are there any pizzas we should take off the menu, or any promotions we could leverage?</a:t>
            </a:r>
            <a:br>
              <a:rPr lang="en-US" sz="1600" b="0" i="0" u="none" strike="noStrike" dirty="0">
                <a:solidFill>
                  <a:schemeClr val="accent5">
                    <a:lumMod val="50000"/>
                  </a:schemeClr>
                </a:solidFill>
                <a:effectLst/>
                <a:latin typeface="Lato" panose="020F0502020204030203" pitchFamily="34" charset="0"/>
              </a:rPr>
            </a:br>
            <a:endParaRPr sz="1600" dirty="0">
              <a:solidFill>
                <a:schemeClr val="accent5">
                  <a:lumMod val="50000"/>
                </a:schemeClr>
              </a:solidFill>
            </a:endParaRPr>
          </a:p>
        </p:txBody>
      </p:sp>
      <p:graphicFrame>
        <p:nvGraphicFramePr>
          <p:cNvPr id="9" name="Chart 8">
            <a:extLst>
              <a:ext uri="{FF2B5EF4-FFF2-40B4-BE49-F238E27FC236}">
                <a16:creationId xmlns:a16="http://schemas.microsoft.com/office/drawing/2014/main" id="{0EAA66BB-66C0-4EF7-8BD0-49F17B5ADD4E}"/>
              </a:ext>
            </a:extLst>
          </p:cNvPr>
          <p:cNvGraphicFramePr>
            <a:graphicFrameLocks/>
          </p:cNvGraphicFramePr>
          <p:nvPr>
            <p:extLst>
              <p:ext uri="{D42A27DB-BD31-4B8C-83A1-F6EECF244321}">
                <p14:modId xmlns:p14="http://schemas.microsoft.com/office/powerpoint/2010/main" val="732420516"/>
              </p:ext>
            </p:extLst>
          </p:nvPr>
        </p:nvGraphicFramePr>
        <p:xfrm>
          <a:off x="173732" y="1957847"/>
          <a:ext cx="4621292"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1D6D9969-8C80-4583-A371-A247DBC415D7}"/>
              </a:ext>
            </a:extLst>
          </p:cNvPr>
          <p:cNvGraphicFramePr>
            <a:graphicFrameLocks/>
          </p:cNvGraphicFramePr>
          <p:nvPr>
            <p:extLst>
              <p:ext uri="{D42A27DB-BD31-4B8C-83A1-F6EECF244321}">
                <p14:modId xmlns:p14="http://schemas.microsoft.com/office/powerpoint/2010/main" val="404803840"/>
              </p:ext>
            </p:extLst>
          </p:nvPr>
        </p:nvGraphicFramePr>
        <p:xfrm>
          <a:off x="4795024" y="1700561"/>
          <a:ext cx="3914078"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691101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713225" y="66633"/>
            <a:ext cx="7717500" cy="590400"/>
          </a:xfrm>
          <a:prstGeom prst="rect">
            <a:avLst/>
          </a:prstGeom>
          <a:noFill/>
        </p:spPr>
        <p:txBody>
          <a:bodyPr spcFirstLastPara="1" wrap="square" lIns="91425" tIns="91425" rIns="91425" bIns="91425" anchor="t" anchorCtr="0">
            <a:noAutofit/>
          </a:bodyPr>
          <a:lstStyle/>
          <a:p>
            <a:pPr fontAlgn="base">
              <a:spcBef>
                <a:spcPts val="0"/>
              </a:spcBef>
              <a:spcAft>
                <a:spcPts val="1200"/>
              </a:spcAft>
            </a:pPr>
            <a:r>
              <a:rPr lang="en-US" sz="1600" b="1" i="0" u="none" strike="noStrike" dirty="0">
                <a:solidFill>
                  <a:schemeClr val="accent5">
                    <a:lumMod val="50000"/>
                  </a:schemeClr>
                </a:solidFill>
                <a:effectLst/>
                <a:latin typeface="Lato" panose="020F0502020204030203" pitchFamily="34" charset="0"/>
              </a:rPr>
              <a:t>Recommended Analysis</a:t>
            </a:r>
            <a:br>
              <a:rPr lang="en-US" sz="1600" b="1" dirty="0">
                <a:solidFill>
                  <a:schemeClr val="accent5">
                    <a:lumMod val="50000"/>
                  </a:schemeClr>
                </a:solidFill>
                <a:effectLst/>
              </a:rPr>
            </a:br>
            <a:r>
              <a:rPr lang="en-US" sz="1600" dirty="0">
                <a:solidFill>
                  <a:schemeClr val="accent5">
                    <a:lumMod val="50000"/>
                  </a:schemeClr>
                </a:solidFill>
                <a:latin typeface="Lato" panose="020F0502020204030203" pitchFamily="34" charset="0"/>
              </a:rPr>
              <a:t>More Insight</a:t>
            </a:r>
            <a:br>
              <a:rPr lang="en-US" sz="1600" dirty="0">
                <a:solidFill>
                  <a:schemeClr val="accent5">
                    <a:lumMod val="50000"/>
                  </a:schemeClr>
                </a:solidFill>
                <a:latin typeface="Lato" panose="020F0502020204030203" pitchFamily="34" charset="0"/>
              </a:rPr>
            </a:br>
            <a:br>
              <a:rPr lang="en-US" sz="1600" dirty="0">
                <a:solidFill>
                  <a:schemeClr val="accent5">
                    <a:lumMod val="50000"/>
                  </a:schemeClr>
                </a:solidFill>
                <a:latin typeface="Lato" panose="020F0502020204030203" pitchFamily="34" charset="0"/>
              </a:rPr>
            </a:br>
            <a:r>
              <a:rPr lang="en-US" sz="1600" dirty="0">
                <a:solidFill>
                  <a:schemeClr val="accent5">
                    <a:lumMod val="50000"/>
                  </a:schemeClr>
                </a:solidFill>
                <a:latin typeface="Lato" panose="020F0502020204030203" pitchFamily="34" charset="0"/>
              </a:rPr>
              <a:t>Chicken and Classic are the top ingredients and large and medium size pizza are most demand.</a:t>
            </a:r>
            <a:br>
              <a:rPr lang="en-US" sz="1600" dirty="0">
                <a:solidFill>
                  <a:schemeClr val="accent5">
                    <a:lumMod val="50000"/>
                  </a:schemeClr>
                </a:solidFill>
                <a:latin typeface="Lato" panose="020F0502020204030203" pitchFamily="34" charset="0"/>
              </a:rPr>
            </a:br>
            <a:endParaRPr sz="1600" dirty="0">
              <a:solidFill>
                <a:schemeClr val="accent5">
                  <a:lumMod val="50000"/>
                </a:schemeClr>
              </a:solidFill>
            </a:endParaRPr>
          </a:p>
        </p:txBody>
      </p:sp>
      <p:graphicFrame>
        <p:nvGraphicFramePr>
          <p:cNvPr id="5" name="Table 4">
            <a:extLst>
              <a:ext uri="{FF2B5EF4-FFF2-40B4-BE49-F238E27FC236}">
                <a16:creationId xmlns:a16="http://schemas.microsoft.com/office/drawing/2014/main" id="{DC9B574D-5407-4A73-98AF-21A0A7F310D2}"/>
              </a:ext>
            </a:extLst>
          </p:cNvPr>
          <p:cNvGraphicFramePr>
            <a:graphicFrameLocks noGrp="1"/>
          </p:cNvGraphicFramePr>
          <p:nvPr>
            <p:extLst>
              <p:ext uri="{D42A27DB-BD31-4B8C-83A1-F6EECF244321}">
                <p14:modId xmlns:p14="http://schemas.microsoft.com/office/powerpoint/2010/main" val="133781873"/>
              </p:ext>
            </p:extLst>
          </p:nvPr>
        </p:nvGraphicFramePr>
        <p:xfrm>
          <a:off x="356839" y="1869041"/>
          <a:ext cx="4215136" cy="1868556"/>
        </p:xfrm>
        <a:graphic>
          <a:graphicData uri="http://schemas.openxmlformats.org/drawingml/2006/table">
            <a:tbl>
              <a:tblPr>
                <a:tableStyleId>{5C22544A-7EE6-4342-B048-85BDC9FD1C3A}</a:tableStyleId>
              </a:tblPr>
              <a:tblGrid>
                <a:gridCol w="2107568">
                  <a:extLst>
                    <a:ext uri="{9D8B030D-6E8A-4147-A177-3AD203B41FA5}">
                      <a16:colId xmlns:a16="http://schemas.microsoft.com/office/drawing/2014/main" val="1656669052"/>
                    </a:ext>
                  </a:extLst>
                </a:gridCol>
                <a:gridCol w="2107568">
                  <a:extLst>
                    <a:ext uri="{9D8B030D-6E8A-4147-A177-3AD203B41FA5}">
                      <a16:colId xmlns:a16="http://schemas.microsoft.com/office/drawing/2014/main" val="971129513"/>
                    </a:ext>
                  </a:extLst>
                </a:gridCol>
              </a:tblGrid>
              <a:tr h="311426">
                <a:tc>
                  <a:txBody>
                    <a:bodyPr/>
                    <a:lstStyle/>
                    <a:p>
                      <a:pPr algn="l" fontAlgn="b"/>
                      <a:r>
                        <a:rPr lang="en-IN" sz="1100" u="none" strike="noStrike">
                          <a:effectLst/>
                        </a:rPr>
                        <a:t>Size</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IN" sz="1100" u="none" strike="noStrike">
                          <a:effectLst/>
                        </a:rPr>
                        <a:t>Percentage</a:t>
                      </a:r>
                      <a:endParaRPr lang="en-IN"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48114156"/>
                  </a:ext>
                </a:extLst>
              </a:tr>
              <a:tr h="311426">
                <a:tc>
                  <a:txBody>
                    <a:bodyPr/>
                    <a:lstStyle/>
                    <a:p>
                      <a:pPr algn="l" fontAlgn="b"/>
                      <a:r>
                        <a:rPr lang="en-IN" sz="1100" u="none" strike="noStrike">
                          <a:effectLst/>
                        </a:rPr>
                        <a:t>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37.0%</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7093505"/>
                  </a:ext>
                </a:extLst>
              </a:tr>
              <a:tr h="311426">
                <a:tc>
                  <a:txBody>
                    <a:bodyPr/>
                    <a:lstStyle/>
                    <a:p>
                      <a:pPr algn="l" fontAlgn="b"/>
                      <a:r>
                        <a:rPr lang="en-IN" sz="1100" u="none" strike="noStrike">
                          <a:effectLst/>
                        </a:rPr>
                        <a:t>M</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08386794"/>
                  </a:ext>
                </a:extLst>
              </a:tr>
              <a:tr h="311426">
                <a:tc>
                  <a:txBody>
                    <a:bodyPr/>
                    <a:lstStyle/>
                    <a:p>
                      <a:pPr algn="l" fontAlgn="b"/>
                      <a:r>
                        <a:rPr lang="en-IN" sz="1100" u="none" strike="noStrike">
                          <a:effectLst/>
                        </a:rPr>
                        <a:t>S</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30.5%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56270402"/>
                  </a:ext>
                </a:extLst>
              </a:tr>
              <a:tr h="311426">
                <a:tc>
                  <a:txBody>
                    <a:bodyPr/>
                    <a:lstStyle/>
                    <a:p>
                      <a:pPr algn="l" fontAlgn="b"/>
                      <a:r>
                        <a:rPr lang="en-IN" sz="1100" u="none" strike="noStrike">
                          <a:effectLst/>
                        </a:rPr>
                        <a:t>XL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0.5%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39457195"/>
                  </a:ext>
                </a:extLst>
              </a:tr>
              <a:tr h="311426">
                <a:tc>
                  <a:txBody>
                    <a:bodyPr/>
                    <a:lstStyle/>
                    <a:p>
                      <a:pPr algn="l" fontAlgn="b"/>
                      <a:r>
                        <a:rPr lang="en-IN" sz="1100" u="none" strike="noStrike">
                          <a:effectLst/>
                        </a:rPr>
                        <a:t>XXL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0.0%</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96391440"/>
                  </a:ext>
                </a:extLst>
              </a:tr>
            </a:tbl>
          </a:graphicData>
        </a:graphic>
      </p:graphicFrame>
      <p:graphicFrame>
        <p:nvGraphicFramePr>
          <p:cNvPr id="6" name="Table 5">
            <a:extLst>
              <a:ext uri="{FF2B5EF4-FFF2-40B4-BE49-F238E27FC236}">
                <a16:creationId xmlns:a16="http://schemas.microsoft.com/office/drawing/2014/main" id="{7C166E32-7478-45D6-AAD2-494AAE5AC365}"/>
              </a:ext>
            </a:extLst>
          </p:cNvPr>
          <p:cNvGraphicFramePr>
            <a:graphicFrameLocks noGrp="1"/>
          </p:cNvGraphicFramePr>
          <p:nvPr>
            <p:extLst>
              <p:ext uri="{D42A27DB-BD31-4B8C-83A1-F6EECF244321}">
                <p14:modId xmlns:p14="http://schemas.microsoft.com/office/powerpoint/2010/main" val="3558026702"/>
              </p:ext>
            </p:extLst>
          </p:nvPr>
        </p:nvGraphicFramePr>
        <p:xfrm>
          <a:off x="4861930" y="1869042"/>
          <a:ext cx="4081348" cy="1868555"/>
        </p:xfrm>
        <a:graphic>
          <a:graphicData uri="http://schemas.openxmlformats.org/drawingml/2006/table">
            <a:tbl>
              <a:tblPr>
                <a:tableStyleId>{5C22544A-7EE6-4342-B048-85BDC9FD1C3A}</a:tableStyleId>
              </a:tblPr>
              <a:tblGrid>
                <a:gridCol w="2040674">
                  <a:extLst>
                    <a:ext uri="{9D8B030D-6E8A-4147-A177-3AD203B41FA5}">
                      <a16:colId xmlns:a16="http://schemas.microsoft.com/office/drawing/2014/main" val="3613123974"/>
                    </a:ext>
                  </a:extLst>
                </a:gridCol>
                <a:gridCol w="2040674">
                  <a:extLst>
                    <a:ext uri="{9D8B030D-6E8A-4147-A177-3AD203B41FA5}">
                      <a16:colId xmlns:a16="http://schemas.microsoft.com/office/drawing/2014/main" val="2044372592"/>
                    </a:ext>
                  </a:extLst>
                </a:gridCol>
              </a:tblGrid>
              <a:tr h="582115">
                <a:tc>
                  <a:txBody>
                    <a:bodyPr/>
                    <a:lstStyle/>
                    <a:p>
                      <a:pPr algn="l" fontAlgn="b"/>
                      <a:r>
                        <a:rPr lang="en-IN" sz="1100" u="none" strike="noStrike">
                          <a:effectLst/>
                        </a:rPr>
                        <a:t>Size</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IN" sz="1100" u="none" strike="noStrike">
                          <a:effectLst/>
                        </a:rPr>
                        <a:t>Percentage</a:t>
                      </a:r>
                      <a:endParaRPr lang="en-IN"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06307660"/>
                  </a:ext>
                </a:extLst>
              </a:tr>
              <a:tr h="321610">
                <a:tc>
                  <a:txBody>
                    <a:bodyPr/>
                    <a:lstStyle/>
                    <a:p>
                      <a:pPr algn="l" fontAlgn="b"/>
                      <a:r>
                        <a:rPr lang="en-IN" sz="1100" u="none" strike="noStrike">
                          <a:effectLst/>
                        </a:rPr>
                        <a:t>Chicken</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28.7%</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74436964"/>
                  </a:ext>
                </a:extLst>
              </a:tr>
              <a:tr h="321610">
                <a:tc>
                  <a:txBody>
                    <a:bodyPr/>
                    <a:lstStyle/>
                    <a:p>
                      <a:pPr algn="l" fontAlgn="b"/>
                      <a:r>
                        <a:rPr lang="en-IN" sz="1100" u="none" strike="noStrike">
                          <a:effectLst/>
                        </a:rPr>
                        <a:t>Classic</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13253049"/>
                  </a:ext>
                </a:extLst>
              </a:tr>
              <a:tr h="321610">
                <a:tc>
                  <a:txBody>
                    <a:bodyPr/>
                    <a:lstStyle/>
                    <a:p>
                      <a:pPr algn="l" fontAlgn="b"/>
                      <a:r>
                        <a:rPr lang="en-IN" sz="1100" u="none" strike="noStrike">
                          <a:effectLst/>
                        </a:rPr>
                        <a:t>Supreme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19.1%</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39696500"/>
                  </a:ext>
                </a:extLst>
              </a:tr>
              <a:tr h="321610">
                <a:tc>
                  <a:txBody>
                    <a:bodyPr/>
                    <a:lstStyle/>
                    <a:p>
                      <a:pPr algn="l" fontAlgn="b"/>
                      <a:r>
                        <a:rPr lang="en-IN" sz="1100" u="none" strike="noStrike">
                          <a:effectLst/>
                        </a:rPr>
                        <a:t>Veggie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20.1%</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10174380"/>
                  </a:ext>
                </a:extLst>
              </a:tr>
            </a:tbl>
          </a:graphicData>
        </a:graphic>
      </p:graphicFrame>
    </p:spTree>
    <p:extLst>
      <p:ext uri="{BB962C8B-B14F-4D97-AF65-F5344CB8AC3E}">
        <p14:creationId xmlns:p14="http://schemas.microsoft.com/office/powerpoint/2010/main" val="1347017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713250" y="1605502"/>
            <a:ext cx="7717500" cy="590400"/>
          </a:xfrm>
          <a:prstGeom prst="rect">
            <a:avLst/>
          </a:prstGeom>
          <a:noFill/>
        </p:spPr>
        <p:txBody>
          <a:bodyPr spcFirstLastPara="1" wrap="square" lIns="91425" tIns="91425" rIns="91425" bIns="91425" anchor="t" anchorCtr="0">
            <a:noAutofit/>
          </a:bodyPr>
          <a:lstStyle/>
          <a:p>
            <a:pPr algn="ctr" fontAlgn="base">
              <a:spcBef>
                <a:spcPts val="0"/>
              </a:spcBef>
              <a:spcAft>
                <a:spcPts val="1200"/>
              </a:spcAft>
            </a:pPr>
            <a:r>
              <a:rPr lang="en-US" sz="2000" dirty="0">
                <a:solidFill>
                  <a:schemeClr val="accent5">
                    <a:lumMod val="75000"/>
                  </a:schemeClr>
                </a:solidFill>
                <a:latin typeface="Lato" panose="020F0502020204030203" pitchFamily="34" charset="0"/>
              </a:rPr>
              <a:t>Conclusion</a:t>
            </a:r>
            <a:br>
              <a:rPr lang="en-US" sz="2000" dirty="0">
                <a:solidFill>
                  <a:schemeClr val="accent5">
                    <a:lumMod val="75000"/>
                  </a:schemeClr>
                </a:solidFill>
                <a:latin typeface="Lato" panose="020F0502020204030203" pitchFamily="34" charset="0"/>
              </a:rPr>
            </a:br>
            <a:br>
              <a:rPr lang="en-US" sz="2000" dirty="0">
                <a:solidFill>
                  <a:schemeClr val="accent5">
                    <a:lumMod val="75000"/>
                  </a:schemeClr>
                </a:solidFill>
                <a:latin typeface="Lato" panose="020F0502020204030203" pitchFamily="34" charset="0"/>
              </a:rPr>
            </a:br>
            <a:r>
              <a:rPr lang="en-US" sz="1600" b="0" i="0" dirty="0">
                <a:solidFill>
                  <a:schemeClr val="accent5">
                    <a:lumMod val="75000"/>
                  </a:schemeClr>
                </a:solidFill>
                <a:effectLst/>
                <a:latin typeface="Söhne"/>
              </a:rPr>
              <a:t>As we reflect on the year, it is evident that understanding customer preferences and adapting our offerings accordingly has been key to our success. The consistently high demand for certain pizza varieties, sizes, and flavors has allowed us to streamline our menu, optimize sales, and ensure a satisfying customer experience.</a:t>
            </a:r>
            <a:br>
              <a:rPr lang="en-US" sz="2000" dirty="0">
                <a:solidFill>
                  <a:schemeClr val="accent5">
                    <a:lumMod val="75000"/>
                  </a:schemeClr>
                </a:solidFill>
                <a:latin typeface="Lato" panose="020F0502020204030203" pitchFamily="34" charset="0"/>
              </a:rPr>
            </a:br>
            <a:endParaRPr sz="1600" dirty="0">
              <a:solidFill>
                <a:schemeClr val="accent5">
                  <a:lumMod val="75000"/>
                </a:schemeClr>
              </a:solidFill>
            </a:endParaRPr>
          </a:p>
        </p:txBody>
      </p:sp>
    </p:spTree>
    <p:extLst>
      <p:ext uri="{BB962C8B-B14F-4D97-AF65-F5344CB8AC3E}">
        <p14:creationId xmlns:p14="http://schemas.microsoft.com/office/powerpoint/2010/main" val="63421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32"/>
        <p:cNvGrpSpPr/>
        <p:nvPr/>
      </p:nvGrpSpPr>
      <p:grpSpPr>
        <a:xfrm>
          <a:off x="0" y="0"/>
          <a:ext cx="0" cy="0"/>
          <a:chOff x="0" y="0"/>
          <a:chExt cx="0" cy="0"/>
        </a:xfrm>
      </p:grpSpPr>
      <p:sp>
        <p:nvSpPr>
          <p:cNvPr id="12333" name="Google Shape;12333;p43"/>
          <p:cNvSpPr/>
          <p:nvPr/>
        </p:nvSpPr>
        <p:spPr>
          <a:xfrm>
            <a:off x="4518850" y="3540650"/>
            <a:ext cx="4120500" cy="1110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34" name="Google Shape;12334;p43"/>
          <p:cNvSpPr txBox="1">
            <a:spLocks noGrp="1"/>
          </p:cNvSpPr>
          <p:nvPr>
            <p:ph type="title"/>
          </p:nvPr>
        </p:nvSpPr>
        <p:spPr>
          <a:xfrm>
            <a:off x="4727350" y="3540650"/>
            <a:ext cx="37035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accent4"/>
                </a:solidFill>
              </a:rPr>
              <a:t>Thank You</a:t>
            </a:r>
            <a:endParaRPr sz="5400" dirty="0">
              <a:solidFill>
                <a:schemeClr val="accent5"/>
              </a:solidFill>
            </a:endParaRPr>
          </a:p>
        </p:txBody>
      </p:sp>
      <p:grpSp>
        <p:nvGrpSpPr>
          <p:cNvPr id="12335" name="Google Shape;12335;p43"/>
          <p:cNvGrpSpPr/>
          <p:nvPr/>
        </p:nvGrpSpPr>
        <p:grpSpPr>
          <a:xfrm rot="-1811716" flipH="1">
            <a:off x="4046964" y="418781"/>
            <a:ext cx="193361" cy="118994"/>
            <a:chOff x="5492850" y="1205450"/>
            <a:chExt cx="260725" cy="160450"/>
          </a:xfrm>
        </p:grpSpPr>
        <p:sp>
          <p:nvSpPr>
            <p:cNvPr id="12336" name="Google Shape;12336;p4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4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4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4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4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4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43"/>
          <p:cNvGrpSpPr/>
          <p:nvPr/>
        </p:nvGrpSpPr>
        <p:grpSpPr>
          <a:xfrm rot="1574134">
            <a:off x="7647038" y="1897103"/>
            <a:ext cx="2261716" cy="949902"/>
            <a:chOff x="1411350" y="554900"/>
            <a:chExt cx="1298300" cy="545275"/>
          </a:xfrm>
        </p:grpSpPr>
        <p:sp>
          <p:nvSpPr>
            <p:cNvPr id="12343" name="Google Shape;12343;p4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4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4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4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4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4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4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4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4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4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4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4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4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4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4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4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4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4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4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4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4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4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4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4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4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4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4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4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4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4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4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4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4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4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4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4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4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4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4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4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4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4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4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4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4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4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4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4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4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4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4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4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4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4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4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4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4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4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4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4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4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4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4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4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4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4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4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4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4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4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4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26"/>
        <p:cNvGrpSpPr/>
        <p:nvPr/>
      </p:nvGrpSpPr>
      <p:grpSpPr>
        <a:xfrm>
          <a:off x="0" y="0"/>
          <a:ext cx="0" cy="0"/>
          <a:chOff x="0" y="0"/>
          <a:chExt cx="0" cy="0"/>
        </a:xfrm>
      </p:grpSpPr>
      <p:sp>
        <p:nvSpPr>
          <p:cNvPr id="11227" name="Google Shape;11227;p33"/>
          <p:cNvSpPr txBox="1">
            <a:spLocks noGrp="1"/>
          </p:cNvSpPr>
          <p:nvPr>
            <p:ph type="subTitle" idx="1"/>
          </p:nvPr>
        </p:nvSpPr>
        <p:spPr>
          <a:xfrm>
            <a:off x="2642700" y="2126575"/>
            <a:ext cx="3858600" cy="1664700"/>
          </a:xfrm>
          <a:prstGeom prst="rect">
            <a:avLst/>
          </a:prstGeom>
        </p:spPr>
        <p:txBody>
          <a:bodyPr spcFirstLastPara="1" wrap="square" lIns="91425" tIns="91425" rIns="91425" bIns="91425" anchor="t" anchorCtr="0">
            <a:noAutofit/>
          </a:bodyPr>
          <a:lstStyle/>
          <a:p>
            <a:pPr marL="0" indent="0"/>
            <a:r>
              <a:rPr lang="en-US" b="1" dirty="0">
                <a:solidFill>
                  <a:schemeClr val="accent5">
                    <a:lumMod val="75000"/>
                  </a:schemeClr>
                </a:solidFill>
                <a:effectLst/>
              </a:rPr>
              <a:t>A year's worth of sales from a fictitious pizza place, including the date and time of each order and the pizzas served, with additional details on the type, size, quantity, price, and ingredients.</a:t>
            </a:r>
          </a:p>
          <a:p>
            <a:pPr marL="0" lvl="0" indent="0" algn="ctr" rtl="0">
              <a:spcBef>
                <a:spcPts val="0"/>
              </a:spcBef>
              <a:spcAft>
                <a:spcPts val="0"/>
              </a:spcAft>
              <a:buNone/>
            </a:pPr>
            <a:endParaRPr dirty="0">
              <a:solidFill>
                <a:schemeClr val="accent5">
                  <a:lumMod val="75000"/>
                </a:schemeClr>
              </a:solidFill>
            </a:endParaRPr>
          </a:p>
        </p:txBody>
      </p:sp>
      <p:sp>
        <p:nvSpPr>
          <p:cNvPr id="11228" name="Google Shape;11228;p33"/>
          <p:cNvSpPr txBox="1">
            <a:spLocks noGrp="1"/>
          </p:cNvSpPr>
          <p:nvPr>
            <p:ph type="title"/>
          </p:nvPr>
        </p:nvSpPr>
        <p:spPr>
          <a:xfrm>
            <a:off x="2642734" y="720616"/>
            <a:ext cx="3858600" cy="1649398"/>
          </a:xfrm>
          <a:prstGeom prst="rect">
            <a:avLst/>
          </a:prstGeom>
        </p:spPr>
        <p:txBody>
          <a:bodyPr spcFirstLastPara="1" wrap="square" lIns="91425" tIns="91425" rIns="91425" bIns="91425" anchor="b" anchorCtr="0">
            <a:noAutofit/>
          </a:bodyPr>
          <a:lstStyle/>
          <a:p>
            <a:r>
              <a:rPr lang="en-US" b="1" dirty="0">
                <a:solidFill>
                  <a:schemeClr val="tx2">
                    <a:lumMod val="50000"/>
                  </a:schemeClr>
                </a:solidFill>
              </a:rPr>
              <a:t>About Dataset</a:t>
            </a:r>
            <a:br>
              <a:rPr lang="en-US" b="1" dirty="0">
                <a:solidFill>
                  <a:schemeClr val="tx2">
                    <a:lumMod val="50000"/>
                  </a:schemeClr>
                </a:solidFill>
              </a:rPr>
            </a:br>
            <a:endParaRPr dirty="0">
              <a:solidFill>
                <a:schemeClr val="tx2">
                  <a:lumMod val="50000"/>
                </a:schemeClr>
              </a:solidFill>
            </a:endParaRPr>
          </a:p>
        </p:txBody>
      </p:sp>
      <p:grpSp>
        <p:nvGrpSpPr>
          <p:cNvPr id="11229" name="Google Shape;11229;p33"/>
          <p:cNvGrpSpPr/>
          <p:nvPr/>
        </p:nvGrpSpPr>
        <p:grpSpPr>
          <a:xfrm rot="1926705">
            <a:off x="3474504" y="442262"/>
            <a:ext cx="784617" cy="494768"/>
            <a:chOff x="4015675" y="2112550"/>
            <a:chExt cx="545275" cy="343875"/>
          </a:xfrm>
        </p:grpSpPr>
        <p:sp>
          <p:nvSpPr>
            <p:cNvPr id="11230" name="Google Shape;11230;p3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3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3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3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3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3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3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33"/>
          <p:cNvGrpSpPr/>
          <p:nvPr/>
        </p:nvGrpSpPr>
        <p:grpSpPr>
          <a:xfrm rot="-1811716" flipH="1">
            <a:off x="4046964" y="418781"/>
            <a:ext cx="193361" cy="118994"/>
            <a:chOff x="5492850" y="1205450"/>
            <a:chExt cx="260725" cy="160450"/>
          </a:xfrm>
        </p:grpSpPr>
        <p:sp>
          <p:nvSpPr>
            <p:cNvPr id="11238" name="Google Shape;11238;p3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3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3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3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3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3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33"/>
          <p:cNvGrpSpPr/>
          <p:nvPr/>
        </p:nvGrpSpPr>
        <p:grpSpPr>
          <a:xfrm>
            <a:off x="1264074" y="1295729"/>
            <a:ext cx="1378614" cy="1363618"/>
            <a:chOff x="1190899" y="1208129"/>
            <a:chExt cx="1378614" cy="1363618"/>
          </a:xfrm>
        </p:grpSpPr>
        <p:sp>
          <p:nvSpPr>
            <p:cNvPr id="11245" name="Google Shape;11245;p33"/>
            <p:cNvSpPr/>
            <p:nvPr/>
          </p:nvSpPr>
          <p:spPr>
            <a:xfrm rot="4955631">
              <a:off x="1747078" y="1775693"/>
              <a:ext cx="200819" cy="230506"/>
            </a:xfrm>
            <a:custGeom>
              <a:avLst/>
              <a:gdLst/>
              <a:ahLst/>
              <a:cxnLst/>
              <a:rect l="l" t="t" r="r" b="b"/>
              <a:pathLst>
                <a:path w="3734" h="4286" extrusionOk="0">
                  <a:moveTo>
                    <a:pt x="553" y="1"/>
                  </a:moveTo>
                  <a:lnTo>
                    <a:pt x="1" y="469"/>
                  </a:lnTo>
                  <a:lnTo>
                    <a:pt x="3198" y="4286"/>
                  </a:lnTo>
                  <a:lnTo>
                    <a:pt x="3733" y="3834"/>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33"/>
            <p:cNvSpPr/>
            <p:nvPr/>
          </p:nvSpPr>
          <p:spPr>
            <a:xfrm rot="4955631">
              <a:off x="1247897" y="1936362"/>
              <a:ext cx="575297" cy="620312"/>
            </a:xfrm>
            <a:custGeom>
              <a:avLst/>
              <a:gdLst/>
              <a:ahLst/>
              <a:cxnLst/>
              <a:rect l="l" t="t" r="r" b="b"/>
              <a:pathLst>
                <a:path w="10697" h="11534" extrusionOk="0">
                  <a:moveTo>
                    <a:pt x="1507" y="0"/>
                  </a:moveTo>
                  <a:lnTo>
                    <a:pt x="0" y="1423"/>
                  </a:lnTo>
                  <a:cubicBezTo>
                    <a:pt x="2143" y="5005"/>
                    <a:pt x="4687" y="8386"/>
                    <a:pt x="7683" y="11533"/>
                  </a:cubicBezTo>
                  <a:cubicBezTo>
                    <a:pt x="9290" y="11232"/>
                    <a:pt x="10278" y="10311"/>
                    <a:pt x="10696" y="8821"/>
                  </a:cubicBezTo>
                  <a:cubicBezTo>
                    <a:pt x="8052" y="5859"/>
                    <a:pt x="4921" y="2929"/>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33"/>
            <p:cNvSpPr/>
            <p:nvPr/>
          </p:nvSpPr>
          <p:spPr>
            <a:xfrm rot="4955631">
              <a:off x="1281337" y="1978477"/>
              <a:ext cx="489785" cy="532111"/>
            </a:xfrm>
            <a:custGeom>
              <a:avLst/>
              <a:gdLst/>
              <a:ahLst/>
              <a:cxnLst/>
              <a:rect l="l" t="t" r="r" b="b"/>
              <a:pathLst>
                <a:path w="9107" h="9894" extrusionOk="0">
                  <a:moveTo>
                    <a:pt x="1206" y="1"/>
                  </a:moveTo>
                  <a:lnTo>
                    <a:pt x="1" y="1122"/>
                  </a:lnTo>
                  <a:cubicBezTo>
                    <a:pt x="1876" y="4219"/>
                    <a:pt x="4102" y="7131"/>
                    <a:pt x="6696" y="9893"/>
                  </a:cubicBezTo>
                  <a:cubicBezTo>
                    <a:pt x="8035" y="9726"/>
                    <a:pt x="8805" y="8973"/>
                    <a:pt x="9107" y="7767"/>
                  </a:cubicBezTo>
                  <a:cubicBezTo>
                    <a:pt x="6847" y="5156"/>
                    <a:pt x="4118" y="2578"/>
                    <a:pt x="1206"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33"/>
            <p:cNvSpPr/>
            <p:nvPr/>
          </p:nvSpPr>
          <p:spPr>
            <a:xfrm rot="4955631">
              <a:off x="1695743" y="1895408"/>
              <a:ext cx="153115" cy="147683"/>
            </a:xfrm>
            <a:custGeom>
              <a:avLst/>
              <a:gdLst/>
              <a:ahLst/>
              <a:cxnLst/>
              <a:rect l="l" t="t" r="r" b="b"/>
              <a:pathLst>
                <a:path w="2847" h="2746" extrusionOk="0">
                  <a:moveTo>
                    <a:pt x="1926" y="0"/>
                  </a:moveTo>
                  <a:lnTo>
                    <a:pt x="1" y="1707"/>
                  </a:lnTo>
                  <a:lnTo>
                    <a:pt x="905" y="2745"/>
                  </a:lnTo>
                  <a:lnTo>
                    <a:pt x="2847" y="1038"/>
                  </a:lnTo>
                  <a:lnTo>
                    <a:pt x="1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33"/>
            <p:cNvSpPr/>
            <p:nvPr/>
          </p:nvSpPr>
          <p:spPr>
            <a:xfrm rot="4955631">
              <a:off x="1749166" y="1228356"/>
              <a:ext cx="747074" cy="804029"/>
            </a:xfrm>
            <a:custGeom>
              <a:avLst/>
              <a:gdLst/>
              <a:ahLst/>
              <a:cxnLst/>
              <a:rect l="l" t="t" r="r" b="b"/>
              <a:pathLst>
                <a:path w="13891" h="14950" extrusionOk="0">
                  <a:moveTo>
                    <a:pt x="319" y="1"/>
                  </a:moveTo>
                  <a:lnTo>
                    <a:pt x="319" y="1"/>
                  </a:lnTo>
                  <a:cubicBezTo>
                    <a:pt x="1" y="4403"/>
                    <a:pt x="3834" y="14848"/>
                    <a:pt x="6361" y="14949"/>
                  </a:cubicBezTo>
                  <a:cubicBezTo>
                    <a:pt x="6381" y="14949"/>
                    <a:pt x="6400" y="14950"/>
                    <a:pt x="6420" y="14950"/>
                  </a:cubicBezTo>
                  <a:cubicBezTo>
                    <a:pt x="8616" y="14950"/>
                    <a:pt x="13891" y="10366"/>
                    <a:pt x="13542" y="8889"/>
                  </a:cubicBezTo>
                  <a:cubicBezTo>
                    <a:pt x="12739" y="5374"/>
                    <a:pt x="3248" y="553"/>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33"/>
            <p:cNvSpPr/>
            <p:nvPr/>
          </p:nvSpPr>
          <p:spPr>
            <a:xfrm rot="4955631">
              <a:off x="1911774" y="1206177"/>
              <a:ext cx="348394" cy="744654"/>
            </a:xfrm>
            <a:custGeom>
              <a:avLst/>
              <a:gdLst/>
              <a:ahLst/>
              <a:cxnLst/>
              <a:rect l="l" t="t" r="r" b="b"/>
              <a:pathLst>
                <a:path w="6478" h="13846" extrusionOk="0">
                  <a:moveTo>
                    <a:pt x="770" y="1"/>
                  </a:moveTo>
                  <a:cubicBezTo>
                    <a:pt x="285" y="1825"/>
                    <a:pt x="0" y="4085"/>
                    <a:pt x="0" y="6529"/>
                  </a:cubicBezTo>
                  <a:cubicBezTo>
                    <a:pt x="0" y="7449"/>
                    <a:pt x="34" y="8353"/>
                    <a:pt x="117" y="9207"/>
                  </a:cubicBezTo>
                  <a:cubicBezTo>
                    <a:pt x="1272" y="11818"/>
                    <a:pt x="2611" y="13810"/>
                    <a:pt x="3716" y="13844"/>
                  </a:cubicBezTo>
                  <a:cubicBezTo>
                    <a:pt x="3742" y="13845"/>
                    <a:pt x="3769" y="13846"/>
                    <a:pt x="3796" y="13846"/>
                  </a:cubicBezTo>
                  <a:cubicBezTo>
                    <a:pt x="4409" y="13846"/>
                    <a:pt x="5245" y="13485"/>
                    <a:pt x="6126" y="12956"/>
                  </a:cubicBezTo>
                  <a:cubicBezTo>
                    <a:pt x="6378" y="11165"/>
                    <a:pt x="6478" y="8956"/>
                    <a:pt x="6478" y="6545"/>
                  </a:cubicBezTo>
                  <a:cubicBezTo>
                    <a:pt x="6478" y="5340"/>
                    <a:pt x="6461" y="4169"/>
                    <a:pt x="6394" y="3081"/>
                  </a:cubicBezTo>
                  <a:cubicBezTo>
                    <a:pt x="4570" y="1859"/>
                    <a:pt x="2511" y="771"/>
                    <a:pt x="77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33"/>
            <p:cNvSpPr/>
            <p:nvPr/>
          </p:nvSpPr>
          <p:spPr>
            <a:xfrm rot="4955631">
              <a:off x="1441311" y="2293174"/>
              <a:ext cx="119824" cy="111704"/>
            </a:xfrm>
            <a:custGeom>
              <a:avLst/>
              <a:gdLst/>
              <a:ahLst/>
              <a:cxnLst/>
              <a:rect l="l" t="t" r="r" b="b"/>
              <a:pathLst>
                <a:path w="2228" h="2077" extrusionOk="0">
                  <a:moveTo>
                    <a:pt x="486" y="1"/>
                  </a:moveTo>
                  <a:lnTo>
                    <a:pt x="1" y="737"/>
                  </a:lnTo>
                  <a:cubicBezTo>
                    <a:pt x="470" y="1189"/>
                    <a:pt x="955" y="1641"/>
                    <a:pt x="1424" y="2076"/>
                  </a:cubicBezTo>
                  <a:cubicBezTo>
                    <a:pt x="1725" y="2009"/>
                    <a:pt x="1993" y="1909"/>
                    <a:pt x="2227" y="1792"/>
                  </a:cubicBezTo>
                  <a:cubicBezTo>
                    <a:pt x="1658" y="1189"/>
                    <a:pt x="1089" y="586"/>
                    <a:pt x="486"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33"/>
            <p:cNvSpPr/>
            <p:nvPr/>
          </p:nvSpPr>
          <p:spPr>
            <a:xfrm rot="4955631">
              <a:off x="1542126" y="2027867"/>
              <a:ext cx="215178" cy="224214"/>
            </a:xfrm>
            <a:custGeom>
              <a:avLst/>
              <a:gdLst/>
              <a:ahLst/>
              <a:cxnLst/>
              <a:rect l="l" t="t" r="r" b="b"/>
              <a:pathLst>
                <a:path w="4001" h="4169" extrusionOk="0">
                  <a:moveTo>
                    <a:pt x="268" y="0"/>
                  </a:moveTo>
                  <a:lnTo>
                    <a:pt x="0" y="252"/>
                  </a:lnTo>
                  <a:cubicBezTo>
                    <a:pt x="1105" y="1607"/>
                    <a:pt x="2277" y="2913"/>
                    <a:pt x="3516" y="4168"/>
                  </a:cubicBezTo>
                  <a:lnTo>
                    <a:pt x="4001" y="3432"/>
                  </a:lnTo>
                  <a:cubicBezTo>
                    <a:pt x="2796" y="2277"/>
                    <a:pt x="1557" y="1155"/>
                    <a:pt x="26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33"/>
          <p:cNvGrpSpPr/>
          <p:nvPr/>
        </p:nvGrpSpPr>
        <p:grpSpPr>
          <a:xfrm>
            <a:off x="6724426" y="3179989"/>
            <a:ext cx="1343226" cy="1129437"/>
            <a:chOff x="6724426" y="3179989"/>
            <a:chExt cx="1343226" cy="1129437"/>
          </a:xfrm>
        </p:grpSpPr>
        <p:sp>
          <p:nvSpPr>
            <p:cNvPr id="11254" name="Google Shape;11254;p33"/>
            <p:cNvSpPr/>
            <p:nvPr/>
          </p:nvSpPr>
          <p:spPr>
            <a:xfrm>
              <a:off x="7165555" y="3586911"/>
              <a:ext cx="287252" cy="235944"/>
            </a:xfrm>
            <a:custGeom>
              <a:avLst/>
              <a:gdLst/>
              <a:ahLst/>
              <a:cxnLst/>
              <a:rect l="l" t="t" r="r" b="b"/>
              <a:pathLst>
                <a:path w="5341" h="4387" extrusionOk="0">
                  <a:moveTo>
                    <a:pt x="469" y="1"/>
                  </a:moveTo>
                  <a:lnTo>
                    <a:pt x="1" y="603"/>
                  </a:lnTo>
                  <a:lnTo>
                    <a:pt x="4872" y="4386"/>
                  </a:lnTo>
                  <a:lnTo>
                    <a:pt x="5340" y="3800"/>
                  </a:lnTo>
                  <a:lnTo>
                    <a:pt x="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33"/>
            <p:cNvSpPr/>
            <p:nvPr/>
          </p:nvSpPr>
          <p:spPr>
            <a:xfrm>
              <a:off x="7405052" y="3757080"/>
              <a:ext cx="662600" cy="552346"/>
            </a:xfrm>
            <a:custGeom>
              <a:avLst/>
              <a:gdLst/>
              <a:ahLst/>
              <a:cxnLst/>
              <a:rect l="l" t="t" r="r" b="b"/>
              <a:pathLst>
                <a:path w="12320" h="10270" extrusionOk="0">
                  <a:moveTo>
                    <a:pt x="1607" y="0"/>
                  </a:moveTo>
                  <a:lnTo>
                    <a:pt x="0" y="2076"/>
                  </a:lnTo>
                  <a:lnTo>
                    <a:pt x="9273" y="9926"/>
                  </a:lnTo>
                  <a:cubicBezTo>
                    <a:pt x="9547" y="10157"/>
                    <a:pt x="9887" y="10270"/>
                    <a:pt x="10226" y="10270"/>
                  </a:cubicBezTo>
                  <a:cubicBezTo>
                    <a:pt x="10673" y="10270"/>
                    <a:pt x="11121" y="10073"/>
                    <a:pt x="11416" y="9692"/>
                  </a:cubicBezTo>
                  <a:lnTo>
                    <a:pt x="11801" y="9190"/>
                  </a:lnTo>
                  <a:cubicBezTo>
                    <a:pt x="12320" y="8503"/>
                    <a:pt x="12186" y="7532"/>
                    <a:pt x="11483" y="7047"/>
                  </a:cubicBezTo>
                  <a:lnTo>
                    <a:pt x="1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33"/>
            <p:cNvSpPr/>
            <p:nvPr/>
          </p:nvSpPr>
          <p:spPr>
            <a:xfrm>
              <a:off x="7435654" y="3793975"/>
              <a:ext cx="595103" cy="487969"/>
            </a:xfrm>
            <a:custGeom>
              <a:avLst/>
              <a:gdLst/>
              <a:ahLst/>
              <a:cxnLst/>
              <a:rect l="l" t="t" r="r" b="b"/>
              <a:pathLst>
                <a:path w="11065" h="9073" extrusionOk="0">
                  <a:moveTo>
                    <a:pt x="1239" y="0"/>
                  </a:moveTo>
                  <a:lnTo>
                    <a:pt x="0" y="1591"/>
                  </a:lnTo>
                  <a:lnTo>
                    <a:pt x="8537" y="8704"/>
                  </a:lnTo>
                  <a:cubicBezTo>
                    <a:pt x="8833" y="8951"/>
                    <a:pt x="9182" y="9073"/>
                    <a:pt x="9508" y="9073"/>
                  </a:cubicBezTo>
                  <a:cubicBezTo>
                    <a:pt x="9845" y="9073"/>
                    <a:pt x="10157" y="8943"/>
                    <a:pt x="10361" y="8688"/>
                  </a:cubicBezTo>
                  <a:lnTo>
                    <a:pt x="10646" y="8303"/>
                  </a:lnTo>
                  <a:cubicBezTo>
                    <a:pt x="11064" y="7817"/>
                    <a:pt x="10864" y="6997"/>
                    <a:pt x="10228" y="6528"/>
                  </a:cubicBezTo>
                  <a:lnTo>
                    <a:pt x="123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33"/>
            <p:cNvSpPr/>
            <p:nvPr/>
          </p:nvSpPr>
          <p:spPr>
            <a:xfrm>
              <a:off x="7374449" y="3739869"/>
              <a:ext cx="134187" cy="145428"/>
            </a:xfrm>
            <a:custGeom>
              <a:avLst/>
              <a:gdLst/>
              <a:ahLst/>
              <a:cxnLst/>
              <a:rect l="l" t="t" r="r" b="b"/>
              <a:pathLst>
                <a:path w="2495" h="2704" extrusionOk="0">
                  <a:moveTo>
                    <a:pt x="1806" y="1"/>
                  </a:moveTo>
                  <a:cubicBezTo>
                    <a:pt x="1539" y="1"/>
                    <a:pt x="1284" y="117"/>
                    <a:pt x="1122" y="337"/>
                  </a:cubicBezTo>
                  <a:lnTo>
                    <a:pt x="318" y="1375"/>
                  </a:lnTo>
                  <a:cubicBezTo>
                    <a:pt x="0" y="1760"/>
                    <a:pt x="84" y="2329"/>
                    <a:pt x="486" y="2647"/>
                  </a:cubicBezTo>
                  <a:lnTo>
                    <a:pt x="502" y="2664"/>
                  </a:lnTo>
                  <a:cubicBezTo>
                    <a:pt x="536" y="2690"/>
                    <a:pt x="577" y="2704"/>
                    <a:pt x="618" y="2704"/>
                  </a:cubicBezTo>
                  <a:cubicBezTo>
                    <a:pt x="680" y="2704"/>
                    <a:pt x="740" y="2674"/>
                    <a:pt x="770" y="2613"/>
                  </a:cubicBezTo>
                  <a:lnTo>
                    <a:pt x="2427" y="488"/>
                  </a:lnTo>
                  <a:cubicBezTo>
                    <a:pt x="2494" y="387"/>
                    <a:pt x="2477" y="253"/>
                    <a:pt x="2394" y="203"/>
                  </a:cubicBezTo>
                  <a:cubicBezTo>
                    <a:pt x="2214" y="67"/>
                    <a:pt x="2007" y="1"/>
                    <a:pt x="1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33"/>
            <p:cNvSpPr/>
            <p:nvPr/>
          </p:nvSpPr>
          <p:spPr>
            <a:xfrm>
              <a:off x="6724426" y="3179989"/>
              <a:ext cx="636516" cy="637430"/>
            </a:xfrm>
            <a:custGeom>
              <a:avLst/>
              <a:gdLst/>
              <a:ahLst/>
              <a:cxnLst/>
              <a:rect l="l" t="t" r="r" b="b"/>
              <a:pathLst>
                <a:path w="11835" h="11852" extrusionOk="0">
                  <a:moveTo>
                    <a:pt x="5792" y="1"/>
                  </a:moveTo>
                  <a:lnTo>
                    <a:pt x="5541" y="436"/>
                  </a:lnTo>
                  <a:cubicBezTo>
                    <a:pt x="5441" y="436"/>
                    <a:pt x="5340" y="453"/>
                    <a:pt x="5223" y="453"/>
                  </a:cubicBezTo>
                  <a:lnTo>
                    <a:pt x="4889" y="68"/>
                  </a:lnTo>
                  <a:lnTo>
                    <a:pt x="4704" y="536"/>
                  </a:lnTo>
                  <a:cubicBezTo>
                    <a:pt x="4604" y="570"/>
                    <a:pt x="4504" y="587"/>
                    <a:pt x="4386" y="620"/>
                  </a:cubicBezTo>
                  <a:lnTo>
                    <a:pt x="4018" y="285"/>
                  </a:lnTo>
                  <a:lnTo>
                    <a:pt x="3918" y="787"/>
                  </a:lnTo>
                  <a:cubicBezTo>
                    <a:pt x="3834" y="838"/>
                    <a:pt x="3750" y="854"/>
                    <a:pt x="3633" y="905"/>
                  </a:cubicBezTo>
                  <a:lnTo>
                    <a:pt x="3215" y="620"/>
                  </a:lnTo>
                  <a:lnTo>
                    <a:pt x="3198" y="1122"/>
                  </a:lnTo>
                  <a:cubicBezTo>
                    <a:pt x="3114" y="1172"/>
                    <a:pt x="3047" y="1206"/>
                    <a:pt x="2964" y="1256"/>
                  </a:cubicBezTo>
                  <a:lnTo>
                    <a:pt x="2512" y="1039"/>
                  </a:lnTo>
                  <a:lnTo>
                    <a:pt x="2545" y="1541"/>
                  </a:lnTo>
                  <a:cubicBezTo>
                    <a:pt x="2461" y="1608"/>
                    <a:pt x="2378" y="1691"/>
                    <a:pt x="2294" y="1758"/>
                  </a:cubicBezTo>
                  <a:lnTo>
                    <a:pt x="1825" y="1608"/>
                  </a:lnTo>
                  <a:lnTo>
                    <a:pt x="1943" y="2110"/>
                  </a:lnTo>
                  <a:cubicBezTo>
                    <a:pt x="1876" y="2193"/>
                    <a:pt x="1792" y="2260"/>
                    <a:pt x="1742" y="2344"/>
                  </a:cubicBezTo>
                  <a:lnTo>
                    <a:pt x="1240" y="2277"/>
                  </a:lnTo>
                  <a:lnTo>
                    <a:pt x="1424" y="2763"/>
                  </a:lnTo>
                  <a:cubicBezTo>
                    <a:pt x="1340" y="2863"/>
                    <a:pt x="1273" y="2997"/>
                    <a:pt x="1189" y="3097"/>
                  </a:cubicBezTo>
                  <a:lnTo>
                    <a:pt x="687" y="3114"/>
                  </a:lnTo>
                  <a:lnTo>
                    <a:pt x="955" y="3549"/>
                  </a:lnTo>
                  <a:cubicBezTo>
                    <a:pt x="905" y="3683"/>
                    <a:pt x="855" y="3800"/>
                    <a:pt x="788" y="3934"/>
                  </a:cubicBezTo>
                  <a:lnTo>
                    <a:pt x="285" y="4035"/>
                  </a:lnTo>
                  <a:lnTo>
                    <a:pt x="620" y="4420"/>
                  </a:lnTo>
                  <a:cubicBezTo>
                    <a:pt x="587" y="4520"/>
                    <a:pt x="570" y="4637"/>
                    <a:pt x="536" y="4771"/>
                  </a:cubicBezTo>
                  <a:lnTo>
                    <a:pt x="68" y="4939"/>
                  </a:lnTo>
                  <a:lnTo>
                    <a:pt x="453" y="5273"/>
                  </a:lnTo>
                  <a:cubicBezTo>
                    <a:pt x="436" y="5357"/>
                    <a:pt x="436" y="5457"/>
                    <a:pt x="436" y="5541"/>
                  </a:cubicBezTo>
                  <a:lnTo>
                    <a:pt x="1" y="5792"/>
                  </a:lnTo>
                  <a:lnTo>
                    <a:pt x="436" y="6060"/>
                  </a:lnTo>
                  <a:cubicBezTo>
                    <a:pt x="436" y="6144"/>
                    <a:pt x="436" y="6227"/>
                    <a:pt x="453" y="6311"/>
                  </a:cubicBezTo>
                  <a:lnTo>
                    <a:pt x="34" y="6612"/>
                  </a:lnTo>
                  <a:lnTo>
                    <a:pt x="503" y="6813"/>
                  </a:lnTo>
                  <a:cubicBezTo>
                    <a:pt x="520" y="6897"/>
                    <a:pt x="536" y="7014"/>
                    <a:pt x="536" y="7098"/>
                  </a:cubicBezTo>
                  <a:lnTo>
                    <a:pt x="185" y="7449"/>
                  </a:lnTo>
                  <a:lnTo>
                    <a:pt x="670" y="7600"/>
                  </a:lnTo>
                  <a:cubicBezTo>
                    <a:pt x="687" y="7684"/>
                    <a:pt x="704" y="7767"/>
                    <a:pt x="754" y="7818"/>
                  </a:cubicBezTo>
                  <a:lnTo>
                    <a:pt x="436" y="8219"/>
                  </a:lnTo>
                  <a:lnTo>
                    <a:pt x="938" y="8286"/>
                  </a:lnTo>
                  <a:cubicBezTo>
                    <a:pt x="988" y="8387"/>
                    <a:pt x="1022" y="8470"/>
                    <a:pt x="1089" y="8554"/>
                  </a:cubicBezTo>
                  <a:lnTo>
                    <a:pt x="838" y="8989"/>
                  </a:lnTo>
                  <a:lnTo>
                    <a:pt x="1340" y="8989"/>
                  </a:lnTo>
                  <a:cubicBezTo>
                    <a:pt x="1373" y="9073"/>
                    <a:pt x="1440" y="9140"/>
                    <a:pt x="1507" y="9224"/>
                  </a:cubicBezTo>
                  <a:lnTo>
                    <a:pt x="1323" y="9709"/>
                  </a:lnTo>
                  <a:lnTo>
                    <a:pt x="1825" y="9625"/>
                  </a:lnTo>
                  <a:cubicBezTo>
                    <a:pt x="1876" y="9709"/>
                    <a:pt x="1943" y="9759"/>
                    <a:pt x="2026" y="9826"/>
                  </a:cubicBezTo>
                  <a:lnTo>
                    <a:pt x="1926" y="10328"/>
                  </a:lnTo>
                  <a:lnTo>
                    <a:pt x="2411" y="10178"/>
                  </a:lnTo>
                  <a:cubicBezTo>
                    <a:pt x="2445" y="10228"/>
                    <a:pt x="2495" y="10245"/>
                    <a:pt x="2528" y="10295"/>
                  </a:cubicBezTo>
                  <a:cubicBezTo>
                    <a:pt x="2579" y="10312"/>
                    <a:pt x="2595" y="10328"/>
                    <a:pt x="2629" y="10379"/>
                  </a:cubicBezTo>
                  <a:lnTo>
                    <a:pt x="2595" y="10881"/>
                  </a:lnTo>
                  <a:lnTo>
                    <a:pt x="3047" y="10646"/>
                  </a:lnTo>
                  <a:cubicBezTo>
                    <a:pt x="3164" y="10713"/>
                    <a:pt x="3248" y="10780"/>
                    <a:pt x="3349" y="10814"/>
                  </a:cubicBezTo>
                  <a:lnTo>
                    <a:pt x="3382" y="11316"/>
                  </a:lnTo>
                  <a:lnTo>
                    <a:pt x="3801" y="11031"/>
                  </a:lnTo>
                  <a:cubicBezTo>
                    <a:pt x="3918" y="11065"/>
                    <a:pt x="4001" y="11115"/>
                    <a:pt x="4102" y="11132"/>
                  </a:cubicBezTo>
                  <a:lnTo>
                    <a:pt x="4219" y="11634"/>
                  </a:lnTo>
                  <a:lnTo>
                    <a:pt x="4604" y="11283"/>
                  </a:lnTo>
                  <a:cubicBezTo>
                    <a:pt x="4704" y="11299"/>
                    <a:pt x="4805" y="11316"/>
                    <a:pt x="4939" y="11333"/>
                  </a:cubicBezTo>
                  <a:lnTo>
                    <a:pt x="5123" y="11801"/>
                  </a:lnTo>
                  <a:lnTo>
                    <a:pt x="5441" y="11400"/>
                  </a:lnTo>
                  <a:cubicBezTo>
                    <a:pt x="5541" y="11400"/>
                    <a:pt x="5642" y="11416"/>
                    <a:pt x="5759" y="11416"/>
                  </a:cubicBezTo>
                  <a:lnTo>
                    <a:pt x="6027" y="11852"/>
                  </a:lnTo>
                  <a:lnTo>
                    <a:pt x="6278" y="11416"/>
                  </a:lnTo>
                  <a:cubicBezTo>
                    <a:pt x="6378" y="11416"/>
                    <a:pt x="6479" y="11400"/>
                    <a:pt x="6596" y="11400"/>
                  </a:cubicBezTo>
                  <a:lnTo>
                    <a:pt x="6931" y="11801"/>
                  </a:lnTo>
                  <a:lnTo>
                    <a:pt x="7115" y="11316"/>
                  </a:lnTo>
                  <a:cubicBezTo>
                    <a:pt x="7215" y="11299"/>
                    <a:pt x="7316" y="11283"/>
                    <a:pt x="7433" y="11232"/>
                  </a:cubicBezTo>
                  <a:lnTo>
                    <a:pt x="7801" y="11567"/>
                  </a:lnTo>
                  <a:lnTo>
                    <a:pt x="7901" y="11065"/>
                  </a:lnTo>
                  <a:cubicBezTo>
                    <a:pt x="7985" y="11015"/>
                    <a:pt x="8069" y="10998"/>
                    <a:pt x="8186" y="10964"/>
                  </a:cubicBezTo>
                  <a:lnTo>
                    <a:pt x="8604" y="11232"/>
                  </a:lnTo>
                  <a:lnTo>
                    <a:pt x="8621" y="10730"/>
                  </a:lnTo>
                  <a:cubicBezTo>
                    <a:pt x="8705" y="10680"/>
                    <a:pt x="8772" y="10646"/>
                    <a:pt x="8856" y="10596"/>
                  </a:cubicBezTo>
                  <a:lnTo>
                    <a:pt x="9307" y="10814"/>
                  </a:lnTo>
                  <a:lnTo>
                    <a:pt x="9274" y="10312"/>
                  </a:lnTo>
                  <a:cubicBezTo>
                    <a:pt x="9358" y="10245"/>
                    <a:pt x="9441" y="10161"/>
                    <a:pt x="9525" y="10094"/>
                  </a:cubicBezTo>
                  <a:lnTo>
                    <a:pt x="9994" y="10245"/>
                  </a:lnTo>
                  <a:lnTo>
                    <a:pt x="9877" y="9743"/>
                  </a:lnTo>
                  <a:cubicBezTo>
                    <a:pt x="9944" y="9659"/>
                    <a:pt x="10027" y="9592"/>
                    <a:pt x="10077" y="9508"/>
                  </a:cubicBezTo>
                  <a:lnTo>
                    <a:pt x="10580" y="9575"/>
                  </a:lnTo>
                  <a:lnTo>
                    <a:pt x="10580" y="9575"/>
                  </a:lnTo>
                  <a:lnTo>
                    <a:pt x="10395" y="9090"/>
                  </a:lnTo>
                  <a:cubicBezTo>
                    <a:pt x="10479" y="8989"/>
                    <a:pt x="10546" y="8872"/>
                    <a:pt x="10630" y="8755"/>
                  </a:cubicBezTo>
                  <a:lnTo>
                    <a:pt x="11132" y="8738"/>
                  </a:lnTo>
                  <a:lnTo>
                    <a:pt x="10864" y="8303"/>
                  </a:lnTo>
                  <a:cubicBezTo>
                    <a:pt x="10914" y="8186"/>
                    <a:pt x="10965" y="8052"/>
                    <a:pt x="11032" y="7935"/>
                  </a:cubicBezTo>
                  <a:lnTo>
                    <a:pt x="11534" y="7818"/>
                  </a:lnTo>
                  <a:lnTo>
                    <a:pt x="11199" y="7449"/>
                  </a:lnTo>
                  <a:cubicBezTo>
                    <a:pt x="11232" y="7349"/>
                    <a:pt x="11249" y="7215"/>
                    <a:pt x="11283" y="7098"/>
                  </a:cubicBezTo>
                  <a:lnTo>
                    <a:pt x="11785" y="6930"/>
                  </a:lnTo>
                  <a:lnTo>
                    <a:pt x="11383" y="6596"/>
                  </a:lnTo>
                  <a:cubicBezTo>
                    <a:pt x="11400" y="6512"/>
                    <a:pt x="11400" y="6395"/>
                    <a:pt x="11400" y="6311"/>
                  </a:cubicBezTo>
                  <a:lnTo>
                    <a:pt x="11835" y="6060"/>
                  </a:lnTo>
                  <a:lnTo>
                    <a:pt x="11400" y="5792"/>
                  </a:lnTo>
                  <a:cubicBezTo>
                    <a:pt x="11400" y="5709"/>
                    <a:pt x="11400" y="5625"/>
                    <a:pt x="11383" y="5541"/>
                  </a:cubicBezTo>
                  <a:lnTo>
                    <a:pt x="11802" y="5257"/>
                  </a:lnTo>
                  <a:lnTo>
                    <a:pt x="11333" y="5039"/>
                  </a:lnTo>
                  <a:cubicBezTo>
                    <a:pt x="11316" y="4955"/>
                    <a:pt x="11299" y="4855"/>
                    <a:pt x="11299" y="4771"/>
                  </a:cubicBezTo>
                  <a:lnTo>
                    <a:pt x="11651" y="4420"/>
                  </a:lnTo>
                  <a:lnTo>
                    <a:pt x="11165" y="4269"/>
                  </a:lnTo>
                  <a:cubicBezTo>
                    <a:pt x="11149" y="4185"/>
                    <a:pt x="11132" y="4102"/>
                    <a:pt x="11082" y="4035"/>
                  </a:cubicBezTo>
                  <a:lnTo>
                    <a:pt x="11400" y="3633"/>
                  </a:lnTo>
                  <a:lnTo>
                    <a:pt x="10898" y="3583"/>
                  </a:lnTo>
                  <a:cubicBezTo>
                    <a:pt x="10864" y="3466"/>
                    <a:pt x="10814" y="3382"/>
                    <a:pt x="10747" y="3298"/>
                  </a:cubicBezTo>
                  <a:lnTo>
                    <a:pt x="10998" y="2863"/>
                  </a:lnTo>
                  <a:lnTo>
                    <a:pt x="10496" y="2863"/>
                  </a:lnTo>
                  <a:cubicBezTo>
                    <a:pt x="10462" y="2779"/>
                    <a:pt x="10395" y="2712"/>
                    <a:pt x="10329" y="2629"/>
                  </a:cubicBezTo>
                  <a:lnTo>
                    <a:pt x="10496" y="2160"/>
                  </a:lnTo>
                  <a:lnTo>
                    <a:pt x="9994" y="2244"/>
                  </a:lnTo>
                  <a:cubicBezTo>
                    <a:pt x="9944" y="2160"/>
                    <a:pt x="9877" y="2093"/>
                    <a:pt x="9793" y="2026"/>
                  </a:cubicBezTo>
                  <a:lnTo>
                    <a:pt x="9893" y="1524"/>
                  </a:lnTo>
                  <a:lnTo>
                    <a:pt x="9408" y="1675"/>
                  </a:lnTo>
                  <a:cubicBezTo>
                    <a:pt x="9374" y="1624"/>
                    <a:pt x="9324" y="1608"/>
                    <a:pt x="9291" y="1574"/>
                  </a:cubicBezTo>
                  <a:cubicBezTo>
                    <a:pt x="9241" y="1541"/>
                    <a:pt x="9224" y="1524"/>
                    <a:pt x="9190" y="1490"/>
                  </a:cubicBezTo>
                  <a:lnTo>
                    <a:pt x="9224" y="988"/>
                  </a:lnTo>
                  <a:lnTo>
                    <a:pt x="8772" y="1206"/>
                  </a:lnTo>
                  <a:cubicBezTo>
                    <a:pt x="8655" y="1156"/>
                    <a:pt x="8571" y="1089"/>
                    <a:pt x="8471" y="1039"/>
                  </a:cubicBezTo>
                  <a:lnTo>
                    <a:pt x="8437" y="536"/>
                  </a:lnTo>
                  <a:lnTo>
                    <a:pt x="8019" y="838"/>
                  </a:lnTo>
                  <a:cubicBezTo>
                    <a:pt x="7901" y="787"/>
                    <a:pt x="7818" y="754"/>
                    <a:pt x="7717" y="737"/>
                  </a:cubicBezTo>
                  <a:lnTo>
                    <a:pt x="7600" y="235"/>
                  </a:lnTo>
                  <a:lnTo>
                    <a:pt x="7215" y="587"/>
                  </a:lnTo>
                  <a:cubicBezTo>
                    <a:pt x="7115" y="570"/>
                    <a:pt x="7014" y="536"/>
                    <a:pt x="6880" y="520"/>
                  </a:cubicBezTo>
                  <a:lnTo>
                    <a:pt x="6696" y="68"/>
                  </a:lnTo>
                  <a:lnTo>
                    <a:pt x="6378" y="453"/>
                  </a:lnTo>
                  <a:cubicBezTo>
                    <a:pt x="6278" y="453"/>
                    <a:pt x="6177" y="436"/>
                    <a:pt x="6060" y="436"/>
                  </a:cubicBezTo>
                  <a:lnTo>
                    <a:pt x="57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33"/>
            <p:cNvSpPr/>
            <p:nvPr/>
          </p:nvSpPr>
          <p:spPr>
            <a:xfrm>
              <a:off x="7230364" y="3185421"/>
              <a:ext cx="279131" cy="670722"/>
            </a:xfrm>
            <a:custGeom>
              <a:avLst/>
              <a:gdLst/>
              <a:ahLst/>
              <a:cxnLst/>
              <a:rect l="l" t="t" r="r" b="b"/>
              <a:pathLst>
                <a:path w="5190" h="12471" extrusionOk="0">
                  <a:moveTo>
                    <a:pt x="1290" y="0"/>
                  </a:moveTo>
                  <a:cubicBezTo>
                    <a:pt x="1290" y="0"/>
                    <a:pt x="553" y="988"/>
                    <a:pt x="570" y="1004"/>
                  </a:cubicBezTo>
                  <a:cubicBezTo>
                    <a:pt x="3315" y="3130"/>
                    <a:pt x="3817" y="7097"/>
                    <a:pt x="1675" y="9842"/>
                  </a:cubicBezTo>
                  <a:cubicBezTo>
                    <a:pt x="1323" y="10294"/>
                    <a:pt x="922" y="10679"/>
                    <a:pt x="486" y="11014"/>
                  </a:cubicBezTo>
                  <a:cubicBezTo>
                    <a:pt x="1" y="11366"/>
                    <a:pt x="1" y="12102"/>
                    <a:pt x="486" y="12470"/>
                  </a:cubicBezTo>
                  <a:cubicBezTo>
                    <a:pt x="1307" y="12018"/>
                    <a:pt x="2043" y="11366"/>
                    <a:pt x="2646" y="10596"/>
                  </a:cubicBezTo>
                  <a:cubicBezTo>
                    <a:pt x="5190" y="7281"/>
                    <a:pt x="4587" y="2528"/>
                    <a:pt x="1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33"/>
            <p:cNvSpPr/>
            <p:nvPr/>
          </p:nvSpPr>
          <p:spPr>
            <a:xfrm>
              <a:off x="6759547" y="3179989"/>
              <a:ext cx="481676" cy="351146"/>
            </a:xfrm>
            <a:custGeom>
              <a:avLst/>
              <a:gdLst/>
              <a:ahLst/>
              <a:cxnLst/>
              <a:rect l="l" t="t" r="r" b="b"/>
              <a:pathLst>
                <a:path w="8956" h="6529" extrusionOk="0">
                  <a:moveTo>
                    <a:pt x="5156" y="1"/>
                  </a:moveTo>
                  <a:lnTo>
                    <a:pt x="4905" y="436"/>
                  </a:lnTo>
                  <a:cubicBezTo>
                    <a:pt x="4805" y="436"/>
                    <a:pt x="4704" y="453"/>
                    <a:pt x="4604" y="453"/>
                  </a:cubicBezTo>
                  <a:lnTo>
                    <a:pt x="4269" y="68"/>
                  </a:lnTo>
                  <a:lnTo>
                    <a:pt x="4068" y="536"/>
                  </a:lnTo>
                  <a:cubicBezTo>
                    <a:pt x="3968" y="570"/>
                    <a:pt x="3867" y="587"/>
                    <a:pt x="3767" y="620"/>
                  </a:cubicBezTo>
                  <a:lnTo>
                    <a:pt x="3382" y="285"/>
                  </a:lnTo>
                  <a:lnTo>
                    <a:pt x="3281" y="787"/>
                  </a:lnTo>
                  <a:cubicBezTo>
                    <a:pt x="3198" y="838"/>
                    <a:pt x="3114" y="854"/>
                    <a:pt x="3014" y="905"/>
                  </a:cubicBezTo>
                  <a:lnTo>
                    <a:pt x="2595" y="620"/>
                  </a:lnTo>
                  <a:lnTo>
                    <a:pt x="2562" y="1122"/>
                  </a:lnTo>
                  <a:cubicBezTo>
                    <a:pt x="2478" y="1172"/>
                    <a:pt x="2428" y="1206"/>
                    <a:pt x="2344" y="1256"/>
                  </a:cubicBezTo>
                  <a:lnTo>
                    <a:pt x="1875" y="1039"/>
                  </a:lnTo>
                  <a:lnTo>
                    <a:pt x="1926" y="1541"/>
                  </a:lnTo>
                  <a:cubicBezTo>
                    <a:pt x="1842" y="1608"/>
                    <a:pt x="1758" y="1691"/>
                    <a:pt x="1675" y="1758"/>
                  </a:cubicBezTo>
                  <a:lnTo>
                    <a:pt x="1189" y="1608"/>
                  </a:lnTo>
                  <a:lnTo>
                    <a:pt x="1306" y="2110"/>
                  </a:lnTo>
                  <a:cubicBezTo>
                    <a:pt x="1256" y="2193"/>
                    <a:pt x="1172" y="2260"/>
                    <a:pt x="1105" y="2344"/>
                  </a:cubicBezTo>
                  <a:lnTo>
                    <a:pt x="603" y="2277"/>
                  </a:lnTo>
                  <a:lnTo>
                    <a:pt x="787" y="2763"/>
                  </a:lnTo>
                  <a:cubicBezTo>
                    <a:pt x="704" y="2863"/>
                    <a:pt x="637" y="2997"/>
                    <a:pt x="553" y="3097"/>
                  </a:cubicBezTo>
                  <a:lnTo>
                    <a:pt x="51" y="3114"/>
                  </a:lnTo>
                  <a:lnTo>
                    <a:pt x="335" y="3549"/>
                  </a:lnTo>
                  <a:cubicBezTo>
                    <a:pt x="268" y="3683"/>
                    <a:pt x="218" y="3800"/>
                    <a:pt x="168" y="3934"/>
                  </a:cubicBezTo>
                  <a:lnTo>
                    <a:pt x="1" y="3968"/>
                  </a:lnTo>
                  <a:cubicBezTo>
                    <a:pt x="838" y="5491"/>
                    <a:pt x="2378" y="6529"/>
                    <a:pt x="4152" y="6529"/>
                  </a:cubicBezTo>
                  <a:cubicBezTo>
                    <a:pt x="6713" y="6479"/>
                    <a:pt x="8805" y="4319"/>
                    <a:pt x="8956" y="1624"/>
                  </a:cubicBezTo>
                  <a:lnTo>
                    <a:pt x="8956" y="1624"/>
                  </a:lnTo>
                  <a:lnTo>
                    <a:pt x="8788" y="1675"/>
                  </a:lnTo>
                  <a:cubicBezTo>
                    <a:pt x="8738" y="1624"/>
                    <a:pt x="8705" y="1608"/>
                    <a:pt x="8654" y="1574"/>
                  </a:cubicBezTo>
                  <a:cubicBezTo>
                    <a:pt x="8621" y="1541"/>
                    <a:pt x="8588" y="1524"/>
                    <a:pt x="8554" y="1490"/>
                  </a:cubicBezTo>
                  <a:lnTo>
                    <a:pt x="8588" y="988"/>
                  </a:lnTo>
                  <a:lnTo>
                    <a:pt x="8136" y="1206"/>
                  </a:lnTo>
                  <a:cubicBezTo>
                    <a:pt x="8035" y="1156"/>
                    <a:pt x="7951" y="1089"/>
                    <a:pt x="7834" y="1039"/>
                  </a:cubicBezTo>
                  <a:lnTo>
                    <a:pt x="7801" y="536"/>
                  </a:lnTo>
                  <a:lnTo>
                    <a:pt x="7382" y="838"/>
                  </a:lnTo>
                  <a:cubicBezTo>
                    <a:pt x="7282" y="787"/>
                    <a:pt x="7198" y="754"/>
                    <a:pt x="7081" y="737"/>
                  </a:cubicBezTo>
                  <a:lnTo>
                    <a:pt x="6964" y="235"/>
                  </a:lnTo>
                  <a:lnTo>
                    <a:pt x="6579" y="587"/>
                  </a:lnTo>
                  <a:cubicBezTo>
                    <a:pt x="6478" y="570"/>
                    <a:pt x="6378" y="536"/>
                    <a:pt x="6244" y="520"/>
                  </a:cubicBezTo>
                  <a:lnTo>
                    <a:pt x="6060" y="68"/>
                  </a:lnTo>
                  <a:lnTo>
                    <a:pt x="5742" y="453"/>
                  </a:lnTo>
                  <a:cubicBezTo>
                    <a:pt x="5642" y="453"/>
                    <a:pt x="5541" y="436"/>
                    <a:pt x="5441" y="436"/>
                  </a:cubicBezTo>
                  <a:lnTo>
                    <a:pt x="515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33"/>
            <p:cNvSpPr/>
            <p:nvPr/>
          </p:nvSpPr>
          <p:spPr>
            <a:xfrm>
              <a:off x="6847805" y="3504085"/>
              <a:ext cx="497865" cy="311562"/>
            </a:xfrm>
            <a:custGeom>
              <a:avLst/>
              <a:gdLst/>
              <a:ahLst/>
              <a:cxnLst/>
              <a:rect l="l" t="t" r="r" b="b"/>
              <a:pathLst>
                <a:path w="9257" h="5793" extrusionOk="0">
                  <a:moveTo>
                    <a:pt x="5122" y="1"/>
                  </a:moveTo>
                  <a:cubicBezTo>
                    <a:pt x="2310" y="1"/>
                    <a:pt x="0" y="1859"/>
                    <a:pt x="0" y="4168"/>
                  </a:cubicBezTo>
                  <a:lnTo>
                    <a:pt x="134" y="4118"/>
                  </a:lnTo>
                  <a:cubicBezTo>
                    <a:pt x="167" y="4168"/>
                    <a:pt x="218" y="4185"/>
                    <a:pt x="251" y="4219"/>
                  </a:cubicBezTo>
                  <a:cubicBezTo>
                    <a:pt x="301" y="4235"/>
                    <a:pt x="318" y="4269"/>
                    <a:pt x="352" y="4302"/>
                  </a:cubicBezTo>
                  <a:lnTo>
                    <a:pt x="318" y="4805"/>
                  </a:lnTo>
                  <a:lnTo>
                    <a:pt x="770" y="4587"/>
                  </a:lnTo>
                  <a:cubicBezTo>
                    <a:pt x="887" y="4637"/>
                    <a:pt x="971" y="4704"/>
                    <a:pt x="1071" y="4754"/>
                  </a:cubicBezTo>
                  <a:lnTo>
                    <a:pt x="1122" y="5257"/>
                  </a:lnTo>
                  <a:lnTo>
                    <a:pt x="1540" y="4955"/>
                  </a:lnTo>
                  <a:cubicBezTo>
                    <a:pt x="1640" y="5005"/>
                    <a:pt x="1724" y="5039"/>
                    <a:pt x="1825" y="5056"/>
                  </a:cubicBezTo>
                  <a:lnTo>
                    <a:pt x="1958" y="5558"/>
                  </a:lnTo>
                  <a:lnTo>
                    <a:pt x="2327" y="5206"/>
                  </a:lnTo>
                  <a:cubicBezTo>
                    <a:pt x="2427" y="5223"/>
                    <a:pt x="2528" y="5257"/>
                    <a:pt x="2661" y="5273"/>
                  </a:cubicBezTo>
                  <a:lnTo>
                    <a:pt x="2846" y="5725"/>
                  </a:lnTo>
                  <a:lnTo>
                    <a:pt x="3164" y="5340"/>
                  </a:lnTo>
                  <a:cubicBezTo>
                    <a:pt x="3264" y="5340"/>
                    <a:pt x="3364" y="5357"/>
                    <a:pt x="3482" y="5357"/>
                  </a:cubicBezTo>
                  <a:lnTo>
                    <a:pt x="3749" y="5792"/>
                  </a:lnTo>
                  <a:lnTo>
                    <a:pt x="4001" y="5357"/>
                  </a:lnTo>
                  <a:cubicBezTo>
                    <a:pt x="4101" y="5357"/>
                    <a:pt x="4201" y="5340"/>
                    <a:pt x="4319" y="5340"/>
                  </a:cubicBezTo>
                  <a:lnTo>
                    <a:pt x="4653" y="5725"/>
                  </a:lnTo>
                  <a:lnTo>
                    <a:pt x="4837" y="5257"/>
                  </a:lnTo>
                  <a:cubicBezTo>
                    <a:pt x="4938" y="5223"/>
                    <a:pt x="5038" y="5206"/>
                    <a:pt x="5156" y="5173"/>
                  </a:cubicBezTo>
                  <a:lnTo>
                    <a:pt x="5524" y="5508"/>
                  </a:lnTo>
                  <a:lnTo>
                    <a:pt x="5624" y="5005"/>
                  </a:lnTo>
                  <a:cubicBezTo>
                    <a:pt x="5708" y="4955"/>
                    <a:pt x="5792" y="4938"/>
                    <a:pt x="5909" y="4888"/>
                  </a:cubicBezTo>
                  <a:lnTo>
                    <a:pt x="6327" y="5173"/>
                  </a:lnTo>
                  <a:lnTo>
                    <a:pt x="6344" y="4654"/>
                  </a:lnTo>
                  <a:cubicBezTo>
                    <a:pt x="6428" y="4620"/>
                    <a:pt x="6495" y="4570"/>
                    <a:pt x="6578" y="4537"/>
                  </a:cubicBezTo>
                  <a:lnTo>
                    <a:pt x="7030" y="4754"/>
                  </a:lnTo>
                  <a:lnTo>
                    <a:pt x="6997" y="4235"/>
                  </a:lnTo>
                  <a:cubicBezTo>
                    <a:pt x="7080" y="4185"/>
                    <a:pt x="7164" y="4102"/>
                    <a:pt x="7248" y="4035"/>
                  </a:cubicBezTo>
                  <a:lnTo>
                    <a:pt x="7717" y="4185"/>
                  </a:lnTo>
                  <a:lnTo>
                    <a:pt x="7599" y="3683"/>
                  </a:lnTo>
                  <a:cubicBezTo>
                    <a:pt x="7666" y="3599"/>
                    <a:pt x="7750" y="3532"/>
                    <a:pt x="7800" y="3449"/>
                  </a:cubicBezTo>
                  <a:lnTo>
                    <a:pt x="8302" y="3516"/>
                  </a:lnTo>
                  <a:lnTo>
                    <a:pt x="8118" y="3030"/>
                  </a:lnTo>
                  <a:cubicBezTo>
                    <a:pt x="8202" y="2930"/>
                    <a:pt x="8269" y="2796"/>
                    <a:pt x="8353" y="2696"/>
                  </a:cubicBezTo>
                  <a:lnTo>
                    <a:pt x="8855" y="2679"/>
                  </a:lnTo>
                  <a:lnTo>
                    <a:pt x="8587" y="2244"/>
                  </a:lnTo>
                  <a:cubicBezTo>
                    <a:pt x="8637" y="2110"/>
                    <a:pt x="8687" y="1992"/>
                    <a:pt x="8754" y="1859"/>
                  </a:cubicBezTo>
                  <a:lnTo>
                    <a:pt x="9256" y="1792"/>
                  </a:lnTo>
                  <a:lnTo>
                    <a:pt x="8922" y="1423"/>
                  </a:lnTo>
                  <a:cubicBezTo>
                    <a:pt x="8922" y="1407"/>
                    <a:pt x="8922" y="1407"/>
                    <a:pt x="8938" y="1373"/>
                  </a:cubicBezTo>
                  <a:cubicBezTo>
                    <a:pt x="8001" y="519"/>
                    <a:pt x="6628" y="1"/>
                    <a:pt x="512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33"/>
            <p:cNvSpPr/>
            <p:nvPr/>
          </p:nvSpPr>
          <p:spPr>
            <a:xfrm>
              <a:off x="6999903" y="3460144"/>
              <a:ext cx="84707" cy="75296"/>
            </a:xfrm>
            <a:custGeom>
              <a:avLst/>
              <a:gdLst/>
              <a:ahLst/>
              <a:cxnLst/>
              <a:rect l="l" t="t" r="r" b="b"/>
              <a:pathLst>
                <a:path w="1575" h="1400" extrusionOk="0">
                  <a:moveTo>
                    <a:pt x="793" y="1"/>
                  </a:moveTo>
                  <a:cubicBezTo>
                    <a:pt x="587" y="1"/>
                    <a:pt x="380" y="91"/>
                    <a:pt x="235" y="265"/>
                  </a:cubicBezTo>
                  <a:cubicBezTo>
                    <a:pt x="1" y="583"/>
                    <a:pt x="51" y="1018"/>
                    <a:pt x="352" y="1253"/>
                  </a:cubicBezTo>
                  <a:cubicBezTo>
                    <a:pt x="487" y="1352"/>
                    <a:pt x="642" y="1400"/>
                    <a:pt x="794" y="1400"/>
                  </a:cubicBezTo>
                  <a:cubicBezTo>
                    <a:pt x="1002" y="1400"/>
                    <a:pt x="1205" y="1310"/>
                    <a:pt x="1340" y="1136"/>
                  </a:cubicBezTo>
                  <a:cubicBezTo>
                    <a:pt x="1574" y="818"/>
                    <a:pt x="1524" y="382"/>
                    <a:pt x="1223" y="148"/>
                  </a:cubicBezTo>
                  <a:cubicBezTo>
                    <a:pt x="1096" y="49"/>
                    <a:pt x="944"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33"/>
            <p:cNvSpPr/>
            <p:nvPr/>
          </p:nvSpPr>
          <p:spPr>
            <a:xfrm>
              <a:off x="7238485" y="3185421"/>
              <a:ext cx="271010" cy="669807"/>
            </a:xfrm>
            <a:custGeom>
              <a:avLst/>
              <a:gdLst/>
              <a:ahLst/>
              <a:cxnLst/>
              <a:rect l="l" t="t" r="r" b="b"/>
              <a:pathLst>
                <a:path w="5039" h="12454" extrusionOk="0">
                  <a:moveTo>
                    <a:pt x="1139" y="0"/>
                  </a:moveTo>
                  <a:cubicBezTo>
                    <a:pt x="1139" y="0"/>
                    <a:pt x="1089" y="67"/>
                    <a:pt x="1022" y="134"/>
                  </a:cubicBezTo>
                  <a:cubicBezTo>
                    <a:pt x="3867" y="2745"/>
                    <a:pt x="4269" y="7164"/>
                    <a:pt x="1859" y="10261"/>
                  </a:cubicBezTo>
                  <a:cubicBezTo>
                    <a:pt x="1323" y="10947"/>
                    <a:pt x="687" y="11516"/>
                    <a:pt x="1" y="11951"/>
                  </a:cubicBezTo>
                  <a:cubicBezTo>
                    <a:pt x="51" y="12136"/>
                    <a:pt x="151" y="12320"/>
                    <a:pt x="335" y="12454"/>
                  </a:cubicBezTo>
                  <a:cubicBezTo>
                    <a:pt x="1156" y="11985"/>
                    <a:pt x="1892" y="11349"/>
                    <a:pt x="2495" y="10562"/>
                  </a:cubicBezTo>
                  <a:cubicBezTo>
                    <a:pt x="5039" y="7281"/>
                    <a:pt x="4436" y="2528"/>
                    <a:pt x="113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33"/>
            <p:cNvSpPr/>
            <p:nvPr/>
          </p:nvSpPr>
          <p:spPr>
            <a:xfrm>
              <a:off x="7757009" y="4008246"/>
              <a:ext cx="111706" cy="91861"/>
            </a:xfrm>
            <a:custGeom>
              <a:avLst/>
              <a:gdLst/>
              <a:ahLst/>
              <a:cxnLst/>
              <a:rect l="l" t="t" r="r" b="b"/>
              <a:pathLst>
                <a:path w="2077" h="1708" extrusionOk="0">
                  <a:moveTo>
                    <a:pt x="336" y="0"/>
                  </a:moveTo>
                  <a:lnTo>
                    <a:pt x="1" y="770"/>
                  </a:lnTo>
                  <a:cubicBezTo>
                    <a:pt x="470" y="1105"/>
                    <a:pt x="922" y="1423"/>
                    <a:pt x="1407" y="1708"/>
                  </a:cubicBezTo>
                  <a:cubicBezTo>
                    <a:pt x="1658" y="1607"/>
                    <a:pt x="1876" y="1456"/>
                    <a:pt x="2077" y="1306"/>
                  </a:cubicBezTo>
                  <a:cubicBezTo>
                    <a:pt x="1541" y="904"/>
                    <a:pt x="955" y="435"/>
                    <a:pt x="33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33"/>
            <p:cNvSpPr/>
            <p:nvPr/>
          </p:nvSpPr>
          <p:spPr>
            <a:xfrm>
              <a:off x="7494171" y="3820059"/>
              <a:ext cx="233201" cy="195446"/>
            </a:xfrm>
            <a:custGeom>
              <a:avLst/>
              <a:gdLst/>
              <a:ahLst/>
              <a:cxnLst/>
              <a:rect l="l" t="t" r="r" b="b"/>
              <a:pathLst>
                <a:path w="4336" h="3634" extrusionOk="0">
                  <a:moveTo>
                    <a:pt x="184" y="1"/>
                  </a:moveTo>
                  <a:lnTo>
                    <a:pt x="0" y="352"/>
                  </a:lnTo>
                  <a:cubicBezTo>
                    <a:pt x="1356" y="1574"/>
                    <a:pt x="2695" y="2662"/>
                    <a:pt x="4018" y="3633"/>
                  </a:cubicBezTo>
                  <a:lnTo>
                    <a:pt x="4336" y="2846"/>
                  </a:lnTo>
                  <a:cubicBezTo>
                    <a:pt x="3047" y="1926"/>
                    <a:pt x="1674" y="988"/>
                    <a:pt x="18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00116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69"/>
        <p:cNvGrpSpPr/>
        <p:nvPr/>
      </p:nvGrpSpPr>
      <p:grpSpPr>
        <a:xfrm>
          <a:off x="0" y="0"/>
          <a:ext cx="0" cy="0"/>
          <a:chOff x="0" y="0"/>
          <a:chExt cx="0" cy="0"/>
        </a:xfrm>
      </p:grpSpPr>
      <p:sp>
        <p:nvSpPr>
          <p:cNvPr id="11270" name="Google Shape;11270;p34"/>
          <p:cNvSpPr/>
          <p:nvPr/>
        </p:nvSpPr>
        <p:spPr>
          <a:xfrm>
            <a:off x="876300" y="3783825"/>
            <a:ext cx="35535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271" name="Google Shape;11271;p34"/>
          <p:cNvPicPr preferRelativeResize="0"/>
          <p:nvPr/>
        </p:nvPicPr>
        <p:blipFill rotWithShape="1">
          <a:blip r:embed="rId3">
            <a:alphaModFix/>
          </a:blip>
          <a:srcRect l="18016" r="23995"/>
          <a:stretch/>
        </p:blipFill>
        <p:spPr>
          <a:xfrm>
            <a:off x="1530500" y="1122000"/>
            <a:ext cx="2522700" cy="2899500"/>
          </a:xfrm>
          <a:prstGeom prst="round2SameRect">
            <a:avLst>
              <a:gd name="adj1" fmla="val 50000"/>
              <a:gd name="adj2" fmla="val 0"/>
            </a:avLst>
          </a:prstGeom>
          <a:noFill/>
          <a:ln>
            <a:noFill/>
          </a:ln>
        </p:spPr>
      </p:pic>
      <p:sp>
        <p:nvSpPr>
          <p:cNvPr id="11272" name="Google Shape;11272;p34"/>
          <p:cNvSpPr txBox="1">
            <a:spLocks noGrp="1"/>
          </p:cNvSpPr>
          <p:nvPr>
            <p:ph type="title" idx="6"/>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G" sz="3200" u="sng"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Problem:</a:t>
            </a:r>
            <a:endParaRPr dirty="0">
              <a:solidFill>
                <a:schemeClr val="accent5">
                  <a:lumMod val="75000"/>
                </a:schemeClr>
              </a:solidFill>
            </a:endParaRPr>
          </a:p>
        </p:txBody>
      </p:sp>
      <p:sp>
        <p:nvSpPr>
          <p:cNvPr id="11274" name="Google Shape;11274;p34"/>
          <p:cNvSpPr txBox="1">
            <a:spLocks noGrp="1"/>
          </p:cNvSpPr>
          <p:nvPr>
            <p:ph type="subTitle" idx="1"/>
          </p:nvPr>
        </p:nvSpPr>
        <p:spPr>
          <a:xfrm>
            <a:off x="4819650" y="1602525"/>
            <a:ext cx="3840256" cy="2672100"/>
          </a:xfrm>
          <a:prstGeom prst="rect">
            <a:avLst/>
          </a:prstGeom>
        </p:spPr>
        <p:txBody>
          <a:bodyPr spcFirstLastPara="1" wrap="square" lIns="91425" tIns="91425" rIns="91425" bIns="91425" anchor="t" anchorCtr="0">
            <a:noAutofit/>
          </a:bodyPr>
          <a:lstStyle/>
          <a:p>
            <a:pPr marL="0" indent="0"/>
            <a:r>
              <a:rPr lang="en-AG" sz="18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Pizza restaurant has recently seen a decline in sales and plans to increase them by looking at customer and order data. To do this, the management plans to perform a thorough analysis of order data and consumer </a:t>
            </a:r>
            <a:r>
              <a:rPr lang="en-US" sz="18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behavior</a:t>
            </a:r>
            <a:r>
              <a:rPr lang="en-AG" sz="18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in order to spot important trends and areas for improvement.</a:t>
            </a:r>
            <a:endParaRPr lang="en-AG" sz="1800" kern="100" dirty="0">
              <a:solidFill>
                <a:schemeClr val="accent5">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sz="1800" dirty="0">
              <a:solidFill>
                <a:schemeClr val="accent5">
                  <a:lumMod val="75000"/>
                </a:schemeClr>
              </a:solidFill>
            </a:endParaRPr>
          </a:p>
        </p:txBody>
      </p:sp>
      <p:grpSp>
        <p:nvGrpSpPr>
          <p:cNvPr id="11279" name="Google Shape;11279;p34"/>
          <p:cNvGrpSpPr/>
          <p:nvPr/>
        </p:nvGrpSpPr>
        <p:grpSpPr>
          <a:xfrm>
            <a:off x="1158450" y="2192900"/>
            <a:ext cx="443600" cy="1844300"/>
            <a:chOff x="1158450" y="2192900"/>
            <a:chExt cx="443600" cy="1844300"/>
          </a:xfrm>
        </p:grpSpPr>
        <p:sp>
          <p:nvSpPr>
            <p:cNvPr id="11280" name="Google Shape;11280;p34"/>
            <p:cNvSpPr/>
            <p:nvPr/>
          </p:nvSpPr>
          <p:spPr>
            <a:xfrm>
              <a:off x="1325425" y="2192900"/>
              <a:ext cx="110900" cy="64475"/>
            </a:xfrm>
            <a:custGeom>
              <a:avLst/>
              <a:gdLst/>
              <a:ahLst/>
              <a:cxnLst/>
              <a:rect l="l" t="t" r="r" b="b"/>
              <a:pathLst>
                <a:path w="4436" h="2579" extrusionOk="0">
                  <a:moveTo>
                    <a:pt x="419" y="1"/>
                  </a:moveTo>
                  <a:cubicBezTo>
                    <a:pt x="184" y="1"/>
                    <a:pt x="0" y="185"/>
                    <a:pt x="0" y="419"/>
                  </a:cubicBezTo>
                  <a:lnTo>
                    <a:pt x="0" y="2579"/>
                  </a:lnTo>
                  <a:lnTo>
                    <a:pt x="4436" y="2579"/>
                  </a:lnTo>
                  <a:lnTo>
                    <a:pt x="4436" y="419"/>
                  </a:lnTo>
                  <a:cubicBezTo>
                    <a:pt x="4436" y="185"/>
                    <a:pt x="4252" y="1"/>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34"/>
            <p:cNvSpPr/>
            <p:nvPr/>
          </p:nvSpPr>
          <p:spPr>
            <a:xfrm>
              <a:off x="1158450" y="2215500"/>
              <a:ext cx="443600" cy="1821700"/>
            </a:xfrm>
            <a:custGeom>
              <a:avLst/>
              <a:gdLst/>
              <a:ahLst/>
              <a:cxnLst/>
              <a:rect l="l" t="t" r="r" b="b"/>
              <a:pathLst>
                <a:path w="17744" h="72868" extrusionOk="0">
                  <a:moveTo>
                    <a:pt x="7081" y="1"/>
                  </a:moveTo>
                  <a:cubicBezTo>
                    <a:pt x="6428" y="1"/>
                    <a:pt x="5909" y="570"/>
                    <a:pt x="5909" y="1256"/>
                  </a:cubicBezTo>
                  <a:lnTo>
                    <a:pt x="5909" y="17141"/>
                  </a:lnTo>
                  <a:cubicBezTo>
                    <a:pt x="5909" y="18999"/>
                    <a:pt x="5206" y="20790"/>
                    <a:pt x="3951" y="22112"/>
                  </a:cubicBezTo>
                  <a:lnTo>
                    <a:pt x="1942" y="24221"/>
                  </a:lnTo>
                  <a:cubicBezTo>
                    <a:pt x="720" y="25544"/>
                    <a:pt x="1" y="27318"/>
                    <a:pt x="1" y="29210"/>
                  </a:cubicBezTo>
                  <a:lnTo>
                    <a:pt x="1" y="71073"/>
                  </a:lnTo>
                  <a:cubicBezTo>
                    <a:pt x="1" y="72269"/>
                    <a:pt x="4436" y="72868"/>
                    <a:pt x="8872" y="72868"/>
                  </a:cubicBezTo>
                  <a:cubicBezTo>
                    <a:pt x="13308" y="72868"/>
                    <a:pt x="17743" y="72269"/>
                    <a:pt x="17743" y="71073"/>
                  </a:cubicBezTo>
                  <a:lnTo>
                    <a:pt x="17743" y="29210"/>
                  </a:lnTo>
                  <a:cubicBezTo>
                    <a:pt x="17743" y="27352"/>
                    <a:pt x="17057" y="25544"/>
                    <a:pt x="15802" y="24221"/>
                  </a:cubicBezTo>
                  <a:lnTo>
                    <a:pt x="13793" y="22112"/>
                  </a:lnTo>
                  <a:cubicBezTo>
                    <a:pt x="12554" y="20790"/>
                    <a:pt x="11851" y="19016"/>
                    <a:pt x="11851" y="17141"/>
                  </a:cubicBezTo>
                  <a:lnTo>
                    <a:pt x="11851" y="1256"/>
                  </a:lnTo>
                  <a:cubicBezTo>
                    <a:pt x="11851" y="570"/>
                    <a:pt x="11333" y="1"/>
                    <a:pt x="10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34"/>
            <p:cNvSpPr/>
            <p:nvPr/>
          </p:nvSpPr>
          <p:spPr>
            <a:xfrm>
              <a:off x="1158450" y="2278275"/>
              <a:ext cx="443600" cy="1758200"/>
            </a:xfrm>
            <a:custGeom>
              <a:avLst/>
              <a:gdLst/>
              <a:ahLst/>
              <a:cxnLst/>
              <a:rect l="l" t="t" r="r" b="b"/>
              <a:pathLst>
                <a:path w="17744" h="70328" extrusionOk="0">
                  <a:moveTo>
                    <a:pt x="10312" y="1"/>
                  </a:moveTo>
                  <a:lnTo>
                    <a:pt x="10312" y="13207"/>
                  </a:lnTo>
                  <a:cubicBezTo>
                    <a:pt x="10312" y="15065"/>
                    <a:pt x="11015" y="16856"/>
                    <a:pt x="12270" y="18179"/>
                  </a:cubicBezTo>
                  <a:lnTo>
                    <a:pt x="14279" y="20288"/>
                  </a:lnTo>
                  <a:cubicBezTo>
                    <a:pt x="15500" y="21610"/>
                    <a:pt x="16220" y="23384"/>
                    <a:pt x="16220" y="25276"/>
                  </a:cubicBezTo>
                  <a:lnTo>
                    <a:pt x="16220" y="67139"/>
                  </a:lnTo>
                  <a:cubicBezTo>
                    <a:pt x="16220" y="68325"/>
                    <a:pt x="11776" y="68924"/>
                    <a:pt x="7334" y="68924"/>
                  </a:cubicBezTo>
                  <a:cubicBezTo>
                    <a:pt x="4507" y="68924"/>
                    <a:pt x="1680" y="68682"/>
                    <a:pt x="1" y="68193"/>
                  </a:cubicBezTo>
                  <a:lnTo>
                    <a:pt x="1" y="68545"/>
                  </a:lnTo>
                  <a:cubicBezTo>
                    <a:pt x="1" y="69733"/>
                    <a:pt x="4436" y="70328"/>
                    <a:pt x="8872" y="70328"/>
                  </a:cubicBezTo>
                  <a:cubicBezTo>
                    <a:pt x="13308" y="70328"/>
                    <a:pt x="17743" y="69733"/>
                    <a:pt x="17743" y="68545"/>
                  </a:cubicBezTo>
                  <a:lnTo>
                    <a:pt x="17743" y="26699"/>
                  </a:lnTo>
                  <a:cubicBezTo>
                    <a:pt x="17743" y="24841"/>
                    <a:pt x="17057" y="23033"/>
                    <a:pt x="15802" y="21710"/>
                  </a:cubicBezTo>
                  <a:lnTo>
                    <a:pt x="13793" y="19601"/>
                  </a:lnTo>
                  <a:cubicBezTo>
                    <a:pt x="12554" y="18279"/>
                    <a:pt x="11851" y="16505"/>
                    <a:pt x="11851" y="14630"/>
                  </a:cubicBezTo>
                  <a:lnTo>
                    <a:pt x="11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34"/>
            <p:cNvSpPr/>
            <p:nvPr/>
          </p:nvSpPr>
          <p:spPr>
            <a:xfrm>
              <a:off x="1306600" y="2295025"/>
              <a:ext cx="148575" cy="228075"/>
            </a:xfrm>
            <a:custGeom>
              <a:avLst/>
              <a:gdLst/>
              <a:ahLst/>
              <a:cxnLst/>
              <a:rect l="l" t="t" r="r" b="b"/>
              <a:pathLst>
                <a:path w="5943" h="9123" extrusionOk="0">
                  <a:moveTo>
                    <a:pt x="0" y="0"/>
                  </a:moveTo>
                  <a:lnTo>
                    <a:pt x="0" y="8955"/>
                  </a:lnTo>
                  <a:cubicBezTo>
                    <a:pt x="854" y="8754"/>
                    <a:pt x="1741" y="8654"/>
                    <a:pt x="2661" y="8654"/>
                  </a:cubicBezTo>
                  <a:cubicBezTo>
                    <a:pt x="3783" y="8654"/>
                    <a:pt x="4871" y="8821"/>
                    <a:pt x="5942" y="9123"/>
                  </a:cubicBezTo>
                  <a:lnTo>
                    <a:pt x="5942"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34"/>
            <p:cNvSpPr/>
            <p:nvPr/>
          </p:nvSpPr>
          <p:spPr>
            <a:xfrm>
              <a:off x="1291950" y="2241450"/>
              <a:ext cx="177875" cy="151925"/>
            </a:xfrm>
            <a:custGeom>
              <a:avLst/>
              <a:gdLst/>
              <a:ahLst/>
              <a:cxnLst/>
              <a:rect l="l" t="t" r="r" b="b"/>
              <a:pathLst>
                <a:path w="7115" h="6077" extrusionOk="0">
                  <a:moveTo>
                    <a:pt x="385" y="1"/>
                  </a:moveTo>
                  <a:cubicBezTo>
                    <a:pt x="168" y="1"/>
                    <a:pt x="0" y="168"/>
                    <a:pt x="0" y="386"/>
                  </a:cubicBezTo>
                  <a:lnTo>
                    <a:pt x="0" y="6077"/>
                  </a:lnTo>
                  <a:lnTo>
                    <a:pt x="7114" y="6077"/>
                  </a:lnTo>
                  <a:lnTo>
                    <a:pt x="7114" y="386"/>
                  </a:lnTo>
                  <a:cubicBezTo>
                    <a:pt x="7097" y="168"/>
                    <a:pt x="6930" y="1"/>
                    <a:pt x="6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34"/>
            <p:cNvSpPr/>
            <p:nvPr/>
          </p:nvSpPr>
          <p:spPr>
            <a:xfrm>
              <a:off x="1291525" y="2241450"/>
              <a:ext cx="167000" cy="126400"/>
            </a:xfrm>
            <a:custGeom>
              <a:avLst/>
              <a:gdLst/>
              <a:ahLst/>
              <a:cxnLst/>
              <a:rect l="l" t="t" r="r" b="b"/>
              <a:pathLst>
                <a:path w="6680" h="5056" extrusionOk="0">
                  <a:moveTo>
                    <a:pt x="703" y="1"/>
                  </a:moveTo>
                  <a:cubicBezTo>
                    <a:pt x="318" y="1"/>
                    <a:pt x="0" y="335"/>
                    <a:pt x="0" y="787"/>
                  </a:cubicBezTo>
                  <a:lnTo>
                    <a:pt x="0" y="4269"/>
                  </a:lnTo>
                  <a:cubicBezTo>
                    <a:pt x="670" y="4771"/>
                    <a:pt x="1406" y="5056"/>
                    <a:pt x="2193" y="5056"/>
                  </a:cubicBezTo>
                  <a:cubicBezTo>
                    <a:pt x="4386" y="5056"/>
                    <a:pt x="6261" y="2913"/>
                    <a:pt x="6679" y="67"/>
                  </a:cubicBezTo>
                  <a:cubicBezTo>
                    <a:pt x="6595" y="34"/>
                    <a:pt x="6478" y="1"/>
                    <a:pt x="637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34"/>
            <p:cNvSpPr/>
            <p:nvPr/>
          </p:nvSpPr>
          <p:spPr>
            <a:xfrm>
              <a:off x="1284825" y="2384575"/>
              <a:ext cx="191675" cy="55250"/>
            </a:xfrm>
            <a:custGeom>
              <a:avLst/>
              <a:gdLst/>
              <a:ahLst/>
              <a:cxnLst/>
              <a:rect l="l" t="t" r="r" b="b"/>
              <a:pathLst>
                <a:path w="7667" h="2210" extrusionOk="0">
                  <a:moveTo>
                    <a:pt x="268" y="0"/>
                  </a:moveTo>
                  <a:cubicBezTo>
                    <a:pt x="118" y="0"/>
                    <a:pt x="1" y="117"/>
                    <a:pt x="1" y="268"/>
                  </a:cubicBezTo>
                  <a:lnTo>
                    <a:pt x="1" y="1942"/>
                  </a:lnTo>
                  <a:cubicBezTo>
                    <a:pt x="1" y="2076"/>
                    <a:pt x="118" y="2210"/>
                    <a:pt x="268" y="2210"/>
                  </a:cubicBezTo>
                  <a:lnTo>
                    <a:pt x="7382" y="2210"/>
                  </a:lnTo>
                  <a:cubicBezTo>
                    <a:pt x="7533" y="2210"/>
                    <a:pt x="7650" y="2092"/>
                    <a:pt x="7650" y="1942"/>
                  </a:cubicBezTo>
                  <a:lnTo>
                    <a:pt x="7650" y="268"/>
                  </a:lnTo>
                  <a:cubicBezTo>
                    <a:pt x="7667" y="117"/>
                    <a:pt x="7550" y="0"/>
                    <a:pt x="73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34"/>
            <p:cNvSpPr/>
            <p:nvPr/>
          </p:nvSpPr>
          <p:spPr>
            <a:xfrm>
              <a:off x="1230425" y="3059125"/>
              <a:ext cx="300075" cy="654925"/>
            </a:xfrm>
            <a:custGeom>
              <a:avLst/>
              <a:gdLst/>
              <a:ahLst/>
              <a:cxnLst/>
              <a:rect l="l" t="t" r="r" b="b"/>
              <a:pathLst>
                <a:path w="12003" h="26197" extrusionOk="0">
                  <a:moveTo>
                    <a:pt x="1" y="1"/>
                  </a:moveTo>
                  <a:lnTo>
                    <a:pt x="1" y="26197"/>
                  </a:lnTo>
                  <a:lnTo>
                    <a:pt x="12002" y="26197"/>
                  </a:lnTo>
                  <a:lnTo>
                    <a:pt x="12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34"/>
            <p:cNvSpPr/>
            <p:nvPr/>
          </p:nvSpPr>
          <p:spPr>
            <a:xfrm>
              <a:off x="1224150" y="2823975"/>
              <a:ext cx="167825" cy="77000"/>
            </a:xfrm>
            <a:custGeom>
              <a:avLst/>
              <a:gdLst/>
              <a:ahLst/>
              <a:cxnLst/>
              <a:rect l="l" t="t" r="r" b="b"/>
              <a:pathLst>
                <a:path w="6713" h="3080" extrusionOk="0">
                  <a:moveTo>
                    <a:pt x="4467" y="0"/>
                  </a:moveTo>
                  <a:cubicBezTo>
                    <a:pt x="4037" y="0"/>
                    <a:pt x="3566" y="48"/>
                    <a:pt x="3080" y="150"/>
                  </a:cubicBezTo>
                  <a:cubicBezTo>
                    <a:pt x="1306" y="519"/>
                    <a:pt x="1" y="1439"/>
                    <a:pt x="168" y="2209"/>
                  </a:cubicBezTo>
                  <a:cubicBezTo>
                    <a:pt x="277" y="2753"/>
                    <a:pt x="1128" y="3079"/>
                    <a:pt x="2255" y="3079"/>
                  </a:cubicBezTo>
                  <a:cubicBezTo>
                    <a:pt x="2688" y="3079"/>
                    <a:pt x="3162" y="3031"/>
                    <a:pt x="3650" y="2929"/>
                  </a:cubicBezTo>
                  <a:cubicBezTo>
                    <a:pt x="5424" y="2577"/>
                    <a:pt x="6713" y="1657"/>
                    <a:pt x="6562" y="887"/>
                  </a:cubicBezTo>
                  <a:cubicBezTo>
                    <a:pt x="6441" y="330"/>
                    <a:pt x="5593" y="0"/>
                    <a:pt x="446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34"/>
            <p:cNvSpPr/>
            <p:nvPr/>
          </p:nvSpPr>
          <p:spPr>
            <a:xfrm>
              <a:off x="1185650" y="2887625"/>
              <a:ext cx="26800" cy="43400"/>
            </a:xfrm>
            <a:custGeom>
              <a:avLst/>
              <a:gdLst/>
              <a:ahLst/>
              <a:cxnLst/>
              <a:rect l="l" t="t" r="r" b="b"/>
              <a:pathLst>
                <a:path w="1072" h="1736" extrusionOk="0">
                  <a:moveTo>
                    <a:pt x="767" y="1"/>
                  </a:moveTo>
                  <a:cubicBezTo>
                    <a:pt x="571" y="1"/>
                    <a:pt x="317" y="287"/>
                    <a:pt x="168" y="718"/>
                  </a:cubicBezTo>
                  <a:cubicBezTo>
                    <a:pt x="1" y="1170"/>
                    <a:pt x="34" y="1605"/>
                    <a:pt x="235" y="1722"/>
                  </a:cubicBezTo>
                  <a:cubicBezTo>
                    <a:pt x="259" y="1731"/>
                    <a:pt x="284" y="1736"/>
                    <a:pt x="310" y="1736"/>
                  </a:cubicBezTo>
                  <a:cubicBezTo>
                    <a:pt x="515" y="1736"/>
                    <a:pt x="756" y="1450"/>
                    <a:pt x="904" y="1019"/>
                  </a:cubicBezTo>
                  <a:cubicBezTo>
                    <a:pt x="1072" y="550"/>
                    <a:pt x="1055" y="98"/>
                    <a:pt x="838" y="15"/>
                  </a:cubicBezTo>
                  <a:cubicBezTo>
                    <a:pt x="815" y="5"/>
                    <a:pt x="791" y="1"/>
                    <a:pt x="76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34"/>
            <p:cNvSpPr/>
            <p:nvPr/>
          </p:nvSpPr>
          <p:spPr>
            <a:xfrm>
              <a:off x="1484425" y="2798300"/>
              <a:ext cx="103825" cy="118575"/>
            </a:xfrm>
            <a:custGeom>
              <a:avLst/>
              <a:gdLst/>
              <a:ahLst/>
              <a:cxnLst/>
              <a:rect l="l" t="t" r="r" b="b"/>
              <a:pathLst>
                <a:path w="4153" h="4743" extrusionOk="0">
                  <a:moveTo>
                    <a:pt x="412" y="1"/>
                  </a:moveTo>
                  <a:cubicBezTo>
                    <a:pt x="252" y="1"/>
                    <a:pt x="112" y="40"/>
                    <a:pt x="1" y="123"/>
                  </a:cubicBezTo>
                  <a:cubicBezTo>
                    <a:pt x="486" y="625"/>
                    <a:pt x="988" y="1161"/>
                    <a:pt x="1507" y="1797"/>
                  </a:cubicBezTo>
                  <a:cubicBezTo>
                    <a:pt x="2361" y="2818"/>
                    <a:pt x="3114" y="3839"/>
                    <a:pt x="3667" y="4743"/>
                  </a:cubicBezTo>
                  <a:lnTo>
                    <a:pt x="3683" y="4726"/>
                  </a:lnTo>
                  <a:cubicBezTo>
                    <a:pt x="4152" y="4140"/>
                    <a:pt x="3667" y="2650"/>
                    <a:pt x="2612" y="1412"/>
                  </a:cubicBezTo>
                  <a:cubicBezTo>
                    <a:pt x="1863" y="531"/>
                    <a:pt x="999" y="1"/>
                    <a:pt x="41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34"/>
            <p:cNvSpPr/>
            <p:nvPr/>
          </p:nvSpPr>
          <p:spPr>
            <a:xfrm>
              <a:off x="1316625" y="2528100"/>
              <a:ext cx="18450" cy="154025"/>
            </a:xfrm>
            <a:custGeom>
              <a:avLst/>
              <a:gdLst/>
              <a:ahLst/>
              <a:cxnLst/>
              <a:rect l="l" t="t" r="r" b="b"/>
              <a:pathLst>
                <a:path w="738" h="6161" extrusionOk="0">
                  <a:moveTo>
                    <a:pt x="185" y="0"/>
                  </a:moveTo>
                  <a:cubicBezTo>
                    <a:pt x="1" y="0"/>
                    <a:pt x="84" y="1390"/>
                    <a:pt x="84" y="3080"/>
                  </a:cubicBezTo>
                  <a:cubicBezTo>
                    <a:pt x="84" y="4771"/>
                    <a:pt x="1" y="6160"/>
                    <a:pt x="185" y="6160"/>
                  </a:cubicBezTo>
                  <a:cubicBezTo>
                    <a:pt x="352" y="6160"/>
                    <a:pt x="737" y="4804"/>
                    <a:pt x="737" y="3080"/>
                  </a:cubicBezTo>
                  <a:cubicBezTo>
                    <a:pt x="737" y="1390"/>
                    <a:pt x="369" y="0"/>
                    <a:pt x="18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34"/>
            <p:cNvSpPr/>
            <p:nvPr/>
          </p:nvSpPr>
          <p:spPr>
            <a:xfrm>
              <a:off x="1284400" y="2390850"/>
              <a:ext cx="192100" cy="48975"/>
            </a:xfrm>
            <a:custGeom>
              <a:avLst/>
              <a:gdLst/>
              <a:ahLst/>
              <a:cxnLst/>
              <a:rect l="l" t="t" r="r" b="b"/>
              <a:pathLst>
                <a:path w="7684" h="1959" extrusionOk="0">
                  <a:moveTo>
                    <a:pt x="7583" y="0"/>
                  </a:moveTo>
                  <a:lnTo>
                    <a:pt x="7583" y="268"/>
                  </a:lnTo>
                  <a:cubicBezTo>
                    <a:pt x="7583" y="586"/>
                    <a:pt x="7349" y="837"/>
                    <a:pt x="7048" y="837"/>
                  </a:cubicBezTo>
                  <a:lnTo>
                    <a:pt x="453" y="837"/>
                  </a:lnTo>
                  <a:cubicBezTo>
                    <a:pt x="269" y="837"/>
                    <a:pt x="118" y="720"/>
                    <a:pt x="1" y="586"/>
                  </a:cubicBezTo>
                  <a:lnTo>
                    <a:pt x="1" y="1390"/>
                  </a:lnTo>
                  <a:cubicBezTo>
                    <a:pt x="1" y="1708"/>
                    <a:pt x="235" y="1959"/>
                    <a:pt x="553" y="1959"/>
                  </a:cubicBezTo>
                  <a:lnTo>
                    <a:pt x="7148" y="1959"/>
                  </a:lnTo>
                  <a:cubicBezTo>
                    <a:pt x="7433" y="1959"/>
                    <a:pt x="7684" y="1708"/>
                    <a:pt x="7684" y="1390"/>
                  </a:cubicBezTo>
                  <a:lnTo>
                    <a:pt x="7684" y="318"/>
                  </a:lnTo>
                  <a:cubicBezTo>
                    <a:pt x="7684" y="201"/>
                    <a:pt x="7650" y="101"/>
                    <a:pt x="7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34"/>
            <p:cNvSpPr/>
            <p:nvPr/>
          </p:nvSpPr>
          <p:spPr>
            <a:xfrm>
              <a:off x="1230425" y="3059125"/>
              <a:ext cx="300075" cy="559925"/>
            </a:xfrm>
            <a:custGeom>
              <a:avLst/>
              <a:gdLst/>
              <a:ahLst/>
              <a:cxnLst/>
              <a:rect l="l" t="t" r="r" b="b"/>
              <a:pathLst>
                <a:path w="12003" h="22397" extrusionOk="0">
                  <a:moveTo>
                    <a:pt x="1" y="1"/>
                  </a:moveTo>
                  <a:lnTo>
                    <a:pt x="1" y="22397"/>
                  </a:lnTo>
                  <a:cubicBezTo>
                    <a:pt x="3951" y="21359"/>
                    <a:pt x="8738" y="15936"/>
                    <a:pt x="12002" y="8370"/>
                  </a:cubicBezTo>
                  <a:lnTo>
                    <a:pt x="12002"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34"/>
            <p:cNvSpPr/>
            <p:nvPr/>
          </p:nvSpPr>
          <p:spPr>
            <a:xfrm>
              <a:off x="1189425" y="3005900"/>
              <a:ext cx="59850" cy="290950"/>
            </a:xfrm>
            <a:custGeom>
              <a:avLst/>
              <a:gdLst/>
              <a:ahLst/>
              <a:cxnLst/>
              <a:rect l="l" t="t" r="r" b="b"/>
              <a:pathLst>
                <a:path w="2394" h="11638" extrusionOk="0">
                  <a:moveTo>
                    <a:pt x="1174" y="1"/>
                  </a:moveTo>
                  <a:cubicBezTo>
                    <a:pt x="525" y="1"/>
                    <a:pt x="0" y="569"/>
                    <a:pt x="0" y="1276"/>
                  </a:cubicBezTo>
                  <a:lnTo>
                    <a:pt x="0" y="11169"/>
                  </a:lnTo>
                  <a:lnTo>
                    <a:pt x="2394" y="11637"/>
                  </a:lnTo>
                  <a:lnTo>
                    <a:pt x="2394" y="1276"/>
                  </a:lnTo>
                  <a:cubicBezTo>
                    <a:pt x="2394" y="606"/>
                    <a:pt x="1908" y="37"/>
                    <a:pt x="1256" y="4"/>
                  </a:cubicBezTo>
                  <a:cubicBezTo>
                    <a:pt x="1228" y="2"/>
                    <a:pt x="1201" y="1"/>
                    <a:pt x="117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34"/>
            <p:cNvSpPr/>
            <p:nvPr/>
          </p:nvSpPr>
          <p:spPr>
            <a:xfrm>
              <a:off x="1189825" y="3366700"/>
              <a:ext cx="59450" cy="564950"/>
            </a:xfrm>
            <a:custGeom>
              <a:avLst/>
              <a:gdLst/>
              <a:ahLst/>
              <a:cxnLst/>
              <a:rect l="l" t="t" r="r" b="b"/>
              <a:pathLst>
                <a:path w="2378" h="22598" extrusionOk="0">
                  <a:moveTo>
                    <a:pt x="1" y="1"/>
                  </a:moveTo>
                  <a:lnTo>
                    <a:pt x="1" y="22447"/>
                  </a:lnTo>
                  <a:lnTo>
                    <a:pt x="2378" y="22598"/>
                  </a:lnTo>
                  <a:lnTo>
                    <a:pt x="2378" y="452"/>
                  </a:lnTo>
                  <a:lnTo>
                    <a:pt x="1"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34"/>
            <p:cNvSpPr/>
            <p:nvPr/>
          </p:nvSpPr>
          <p:spPr>
            <a:xfrm>
              <a:off x="1271425" y="3145950"/>
              <a:ext cx="63650" cy="93150"/>
            </a:xfrm>
            <a:custGeom>
              <a:avLst/>
              <a:gdLst/>
              <a:ahLst/>
              <a:cxnLst/>
              <a:rect l="l" t="t" r="r" b="b"/>
              <a:pathLst>
                <a:path w="2546" h="3726" extrusionOk="0">
                  <a:moveTo>
                    <a:pt x="41" y="1"/>
                  </a:moveTo>
                  <a:cubicBezTo>
                    <a:pt x="16" y="1"/>
                    <a:pt x="1" y="11"/>
                    <a:pt x="1" y="43"/>
                  </a:cubicBezTo>
                  <a:lnTo>
                    <a:pt x="1" y="110"/>
                  </a:lnTo>
                  <a:cubicBezTo>
                    <a:pt x="51" y="260"/>
                    <a:pt x="369" y="1767"/>
                    <a:pt x="453" y="2068"/>
                  </a:cubicBezTo>
                  <a:cubicBezTo>
                    <a:pt x="520" y="2386"/>
                    <a:pt x="771" y="3390"/>
                    <a:pt x="804" y="3524"/>
                  </a:cubicBezTo>
                  <a:cubicBezTo>
                    <a:pt x="821" y="3658"/>
                    <a:pt x="838" y="3725"/>
                    <a:pt x="938" y="3725"/>
                  </a:cubicBezTo>
                  <a:cubicBezTo>
                    <a:pt x="1056" y="3725"/>
                    <a:pt x="1591" y="3692"/>
                    <a:pt x="1675" y="3692"/>
                  </a:cubicBezTo>
                  <a:lnTo>
                    <a:pt x="1759" y="3692"/>
                  </a:lnTo>
                  <a:cubicBezTo>
                    <a:pt x="1775" y="3692"/>
                    <a:pt x="1809" y="3692"/>
                    <a:pt x="1825" y="3608"/>
                  </a:cubicBezTo>
                  <a:cubicBezTo>
                    <a:pt x="1859" y="3474"/>
                    <a:pt x="1993" y="2487"/>
                    <a:pt x="2093" y="2068"/>
                  </a:cubicBezTo>
                  <a:cubicBezTo>
                    <a:pt x="2227" y="1683"/>
                    <a:pt x="2344" y="896"/>
                    <a:pt x="2395" y="696"/>
                  </a:cubicBezTo>
                  <a:cubicBezTo>
                    <a:pt x="2445" y="478"/>
                    <a:pt x="2478" y="277"/>
                    <a:pt x="2512" y="177"/>
                  </a:cubicBezTo>
                  <a:cubicBezTo>
                    <a:pt x="2545" y="126"/>
                    <a:pt x="2545" y="110"/>
                    <a:pt x="2545" y="93"/>
                  </a:cubicBezTo>
                  <a:cubicBezTo>
                    <a:pt x="2545" y="43"/>
                    <a:pt x="2512" y="26"/>
                    <a:pt x="2462" y="26"/>
                  </a:cubicBezTo>
                  <a:cubicBezTo>
                    <a:pt x="2328" y="9"/>
                    <a:pt x="1943" y="9"/>
                    <a:pt x="1876" y="9"/>
                  </a:cubicBezTo>
                  <a:cubicBezTo>
                    <a:pt x="1846" y="9"/>
                    <a:pt x="1815" y="5"/>
                    <a:pt x="1789" y="5"/>
                  </a:cubicBezTo>
                  <a:cubicBezTo>
                    <a:pt x="1727" y="5"/>
                    <a:pt x="1685" y="29"/>
                    <a:pt x="1708" y="193"/>
                  </a:cubicBezTo>
                  <a:cubicBezTo>
                    <a:pt x="1708" y="394"/>
                    <a:pt x="1474" y="1214"/>
                    <a:pt x="1457" y="1449"/>
                  </a:cubicBezTo>
                  <a:cubicBezTo>
                    <a:pt x="1424" y="1549"/>
                    <a:pt x="1407" y="1750"/>
                    <a:pt x="1340" y="1934"/>
                  </a:cubicBezTo>
                  <a:lnTo>
                    <a:pt x="1290" y="2236"/>
                  </a:lnTo>
                  <a:lnTo>
                    <a:pt x="1173" y="1717"/>
                  </a:lnTo>
                  <a:cubicBezTo>
                    <a:pt x="1139" y="1449"/>
                    <a:pt x="1072" y="1131"/>
                    <a:pt x="1056" y="980"/>
                  </a:cubicBezTo>
                  <a:cubicBezTo>
                    <a:pt x="989" y="545"/>
                    <a:pt x="955" y="277"/>
                    <a:pt x="922" y="177"/>
                  </a:cubicBezTo>
                  <a:cubicBezTo>
                    <a:pt x="907" y="77"/>
                    <a:pt x="893" y="2"/>
                    <a:pt x="807" y="2"/>
                  </a:cubicBezTo>
                  <a:cubicBezTo>
                    <a:pt x="792" y="2"/>
                    <a:pt x="774" y="4"/>
                    <a:pt x="754" y="9"/>
                  </a:cubicBezTo>
                  <a:cubicBezTo>
                    <a:pt x="637" y="9"/>
                    <a:pt x="319" y="26"/>
                    <a:pt x="219" y="26"/>
                  </a:cubicBezTo>
                  <a:cubicBezTo>
                    <a:pt x="146" y="26"/>
                    <a:pt x="81" y="1"/>
                    <a:pt x="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34"/>
            <p:cNvSpPr/>
            <p:nvPr/>
          </p:nvSpPr>
          <p:spPr>
            <a:xfrm>
              <a:off x="1342600" y="3145750"/>
              <a:ext cx="10050" cy="93800"/>
            </a:xfrm>
            <a:custGeom>
              <a:avLst/>
              <a:gdLst/>
              <a:ahLst/>
              <a:cxnLst/>
              <a:rect l="l" t="t" r="r" b="b"/>
              <a:pathLst>
                <a:path w="402" h="3752" extrusionOk="0">
                  <a:moveTo>
                    <a:pt x="167" y="1"/>
                  </a:moveTo>
                  <a:cubicBezTo>
                    <a:pt x="117" y="1"/>
                    <a:pt x="83" y="68"/>
                    <a:pt x="83" y="151"/>
                  </a:cubicBezTo>
                  <a:lnTo>
                    <a:pt x="83" y="252"/>
                  </a:lnTo>
                  <a:cubicBezTo>
                    <a:pt x="83" y="386"/>
                    <a:pt x="50" y="1390"/>
                    <a:pt x="50" y="1741"/>
                  </a:cubicBezTo>
                  <a:cubicBezTo>
                    <a:pt x="50" y="2076"/>
                    <a:pt x="33" y="3315"/>
                    <a:pt x="33" y="3516"/>
                  </a:cubicBezTo>
                  <a:cubicBezTo>
                    <a:pt x="33" y="3730"/>
                    <a:pt x="1" y="3751"/>
                    <a:pt x="74" y="3751"/>
                  </a:cubicBezTo>
                  <a:cubicBezTo>
                    <a:pt x="92" y="3751"/>
                    <a:pt x="117" y="3750"/>
                    <a:pt x="150" y="3750"/>
                  </a:cubicBezTo>
                  <a:cubicBezTo>
                    <a:pt x="217" y="3750"/>
                    <a:pt x="284" y="3750"/>
                    <a:pt x="301" y="3733"/>
                  </a:cubicBezTo>
                  <a:cubicBezTo>
                    <a:pt x="318" y="3717"/>
                    <a:pt x="334" y="3717"/>
                    <a:pt x="334" y="3650"/>
                  </a:cubicBezTo>
                  <a:lnTo>
                    <a:pt x="334" y="3566"/>
                  </a:lnTo>
                  <a:cubicBezTo>
                    <a:pt x="334" y="3432"/>
                    <a:pt x="318" y="2528"/>
                    <a:pt x="318" y="2244"/>
                  </a:cubicBezTo>
                  <a:cubicBezTo>
                    <a:pt x="318" y="1976"/>
                    <a:pt x="368" y="1105"/>
                    <a:pt x="368" y="804"/>
                  </a:cubicBezTo>
                  <a:cubicBezTo>
                    <a:pt x="385" y="503"/>
                    <a:pt x="385" y="319"/>
                    <a:pt x="401" y="218"/>
                  </a:cubicBezTo>
                  <a:lnTo>
                    <a:pt x="401" y="84"/>
                  </a:lnTo>
                  <a:cubicBezTo>
                    <a:pt x="401" y="34"/>
                    <a:pt x="401"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34"/>
            <p:cNvSpPr/>
            <p:nvPr/>
          </p:nvSpPr>
          <p:spPr>
            <a:xfrm>
              <a:off x="1366425" y="3142350"/>
              <a:ext cx="56950" cy="97400"/>
            </a:xfrm>
            <a:custGeom>
              <a:avLst/>
              <a:gdLst/>
              <a:ahLst/>
              <a:cxnLst/>
              <a:rect l="l" t="t" r="r" b="b"/>
              <a:pathLst>
                <a:path w="2278" h="3896" extrusionOk="0">
                  <a:moveTo>
                    <a:pt x="2145" y="1"/>
                  </a:moveTo>
                  <a:cubicBezTo>
                    <a:pt x="2134" y="1"/>
                    <a:pt x="2122" y="1"/>
                    <a:pt x="2110" y="3"/>
                  </a:cubicBezTo>
                  <a:cubicBezTo>
                    <a:pt x="1959" y="19"/>
                    <a:pt x="1674" y="36"/>
                    <a:pt x="1557" y="36"/>
                  </a:cubicBezTo>
                  <a:cubicBezTo>
                    <a:pt x="1457" y="36"/>
                    <a:pt x="1306" y="36"/>
                    <a:pt x="1306" y="187"/>
                  </a:cubicBezTo>
                  <a:cubicBezTo>
                    <a:pt x="1290" y="270"/>
                    <a:pt x="1290" y="438"/>
                    <a:pt x="1356" y="605"/>
                  </a:cubicBezTo>
                  <a:lnTo>
                    <a:pt x="1356" y="907"/>
                  </a:lnTo>
                  <a:lnTo>
                    <a:pt x="1290" y="773"/>
                  </a:lnTo>
                  <a:cubicBezTo>
                    <a:pt x="1256" y="706"/>
                    <a:pt x="1189" y="605"/>
                    <a:pt x="1139" y="522"/>
                  </a:cubicBezTo>
                  <a:cubicBezTo>
                    <a:pt x="1055" y="354"/>
                    <a:pt x="955" y="70"/>
                    <a:pt x="754" y="70"/>
                  </a:cubicBezTo>
                  <a:lnTo>
                    <a:pt x="419" y="70"/>
                  </a:lnTo>
                  <a:cubicBezTo>
                    <a:pt x="252" y="103"/>
                    <a:pt x="201" y="103"/>
                    <a:pt x="118" y="103"/>
                  </a:cubicBezTo>
                  <a:cubicBezTo>
                    <a:pt x="51" y="103"/>
                    <a:pt x="1" y="120"/>
                    <a:pt x="1" y="270"/>
                  </a:cubicBezTo>
                  <a:lnTo>
                    <a:pt x="1" y="404"/>
                  </a:lnTo>
                  <a:cubicBezTo>
                    <a:pt x="17" y="488"/>
                    <a:pt x="17" y="605"/>
                    <a:pt x="17" y="756"/>
                  </a:cubicBezTo>
                  <a:cubicBezTo>
                    <a:pt x="17" y="1158"/>
                    <a:pt x="1" y="1743"/>
                    <a:pt x="1" y="2179"/>
                  </a:cubicBezTo>
                  <a:cubicBezTo>
                    <a:pt x="17" y="2798"/>
                    <a:pt x="34" y="3534"/>
                    <a:pt x="34" y="3702"/>
                  </a:cubicBezTo>
                  <a:cubicBezTo>
                    <a:pt x="21" y="3837"/>
                    <a:pt x="29" y="3896"/>
                    <a:pt x="85" y="3896"/>
                  </a:cubicBezTo>
                  <a:cubicBezTo>
                    <a:pt x="99" y="3896"/>
                    <a:pt x="115" y="3892"/>
                    <a:pt x="135" y="3886"/>
                  </a:cubicBezTo>
                  <a:cubicBezTo>
                    <a:pt x="252" y="3886"/>
                    <a:pt x="436" y="3869"/>
                    <a:pt x="520" y="3869"/>
                  </a:cubicBezTo>
                  <a:cubicBezTo>
                    <a:pt x="553" y="3869"/>
                    <a:pt x="603" y="3869"/>
                    <a:pt x="603" y="3786"/>
                  </a:cubicBezTo>
                  <a:lnTo>
                    <a:pt x="603" y="3719"/>
                  </a:lnTo>
                  <a:cubicBezTo>
                    <a:pt x="586" y="3601"/>
                    <a:pt x="586" y="2714"/>
                    <a:pt x="586" y="2497"/>
                  </a:cubicBezTo>
                  <a:lnTo>
                    <a:pt x="586" y="2112"/>
                  </a:lnTo>
                  <a:lnTo>
                    <a:pt x="586" y="1911"/>
                  </a:lnTo>
                  <a:lnTo>
                    <a:pt x="787" y="2346"/>
                  </a:lnTo>
                  <a:cubicBezTo>
                    <a:pt x="888" y="2580"/>
                    <a:pt x="1038" y="2848"/>
                    <a:pt x="1105" y="2965"/>
                  </a:cubicBezTo>
                  <a:cubicBezTo>
                    <a:pt x="1256" y="3250"/>
                    <a:pt x="1373" y="3551"/>
                    <a:pt x="1440" y="3702"/>
                  </a:cubicBezTo>
                  <a:cubicBezTo>
                    <a:pt x="1507" y="3836"/>
                    <a:pt x="1541" y="3886"/>
                    <a:pt x="1674" y="3886"/>
                  </a:cubicBezTo>
                  <a:cubicBezTo>
                    <a:pt x="1775" y="3886"/>
                    <a:pt x="1942" y="3869"/>
                    <a:pt x="2043" y="3869"/>
                  </a:cubicBezTo>
                  <a:lnTo>
                    <a:pt x="2193" y="3869"/>
                  </a:lnTo>
                  <a:cubicBezTo>
                    <a:pt x="2248" y="3869"/>
                    <a:pt x="2270" y="3858"/>
                    <a:pt x="2275" y="3817"/>
                  </a:cubicBezTo>
                  <a:lnTo>
                    <a:pt x="2275" y="3817"/>
                  </a:lnTo>
                  <a:cubicBezTo>
                    <a:pt x="2276" y="3817"/>
                    <a:pt x="2276" y="3818"/>
                    <a:pt x="2276" y="3818"/>
                  </a:cubicBezTo>
                  <a:cubicBezTo>
                    <a:pt x="2277" y="3818"/>
                    <a:pt x="2277" y="3808"/>
                    <a:pt x="2277" y="3786"/>
                  </a:cubicBezTo>
                  <a:lnTo>
                    <a:pt x="2277" y="3786"/>
                  </a:lnTo>
                  <a:cubicBezTo>
                    <a:pt x="2277" y="3798"/>
                    <a:pt x="2277" y="3808"/>
                    <a:pt x="2275" y="3817"/>
                  </a:cubicBezTo>
                  <a:lnTo>
                    <a:pt x="2275" y="3817"/>
                  </a:lnTo>
                  <a:cubicBezTo>
                    <a:pt x="2266" y="3779"/>
                    <a:pt x="2227" y="2864"/>
                    <a:pt x="2227" y="2463"/>
                  </a:cubicBezTo>
                  <a:lnTo>
                    <a:pt x="2227" y="1275"/>
                  </a:lnTo>
                  <a:lnTo>
                    <a:pt x="2227" y="237"/>
                  </a:lnTo>
                  <a:cubicBezTo>
                    <a:pt x="2258" y="84"/>
                    <a:pt x="2260" y="1"/>
                    <a:pt x="2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34"/>
            <p:cNvSpPr/>
            <p:nvPr/>
          </p:nvSpPr>
          <p:spPr>
            <a:xfrm>
              <a:off x="1435900" y="3147425"/>
              <a:ext cx="54425" cy="90425"/>
            </a:xfrm>
            <a:custGeom>
              <a:avLst/>
              <a:gdLst/>
              <a:ahLst/>
              <a:cxnLst/>
              <a:rect l="l" t="t" r="r" b="b"/>
              <a:pathLst>
                <a:path w="2177" h="3617" extrusionOk="0">
                  <a:moveTo>
                    <a:pt x="1205" y="1"/>
                  </a:moveTo>
                  <a:cubicBezTo>
                    <a:pt x="954" y="1"/>
                    <a:pt x="536" y="34"/>
                    <a:pt x="385" y="34"/>
                  </a:cubicBezTo>
                  <a:cubicBezTo>
                    <a:pt x="321" y="34"/>
                    <a:pt x="231" y="15"/>
                    <a:pt x="156" y="15"/>
                  </a:cubicBezTo>
                  <a:cubicBezTo>
                    <a:pt x="73" y="15"/>
                    <a:pt x="8" y="38"/>
                    <a:pt x="17" y="134"/>
                  </a:cubicBezTo>
                  <a:cubicBezTo>
                    <a:pt x="34" y="319"/>
                    <a:pt x="34" y="720"/>
                    <a:pt x="34" y="921"/>
                  </a:cubicBezTo>
                  <a:cubicBezTo>
                    <a:pt x="34" y="1139"/>
                    <a:pt x="0" y="1658"/>
                    <a:pt x="0" y="2009"/>
                  </a:cubicBezTo>
                  <a:cubicBezTo>
                    <a:pt x="0" y="2377"/>
                    <a:pt x="17" y="2796"/>
                    <a:pt x="17" y="3097"/>
                  </a:cubicBezTo>
                  <a:lnTo>
                    <a:pt x="17" y="3398"/>
                  </a:lnTo>
                  <a:lnTo>
                    <a:pt x="17" y="3432"/>
                  </a:lnTo>
                  <a:lnTo>
                    <a:pt x="17" y="3516"/>
                  </a:lnTo>
                  <a:cubicBezTo>
                    <a:pt x="17" y="3566"/>
                    <a:pt x="17" y="3599"/>
                    <a:pt x="117" y="3599"/>
                  </a:cubicBezTo>
                  <a:lnTo>
                    <a:pt x="1406" y="3599"/>
                  </a:lnTo>
                  <a:cubicBezTo>
                    <a:pt x="1607" y="3599"/>
                    <a:pt x="1841" y="3616"/>
                    <a:pt x="1925" y="3616"/>
                  </a:cubicBezTo>
                  <a:lnTo>
                    <a:pt x="2009" y="3616"/>
                  </a:lnTo>
                  <a:cubicBezTo>
                    <a:pt x="2093" y="3616"/>
                    <a:pt x="2109" y="3599"/>
                    <a:pt x="2109" y="3566"/>
                  </a:cubicBezTo>
                  <a:lnTo>
                    <a:pt x="2109" y="3398"/>
                  </a:lnTo>
                  <a:cubicBezTo>
                    <a:pt x="2109" y="3331"/>
                    <a:pt x="2109" y="3315"/>
                    <a:pt x="2042" y="3315"/>
                  </a:cubicBezTo>
                  <a:lnTo>
                    <a:pt x="1741" y="3315"/>
                  </a:lnTo>
                  <a:cubicBezTo>
                    <a:pt x="1590" y="3315"/>
                    <a:pt x="1423" y="3331"/>
                    <a:pt x="1256" y="3331"/>
                  </a:cubicBezTo>
                  <a:lnTo>
                    <a:pt x="235" y="3331"/>
                  </a:lnTo>
                  <a:lnTo>
                    <a:pt x="235" y="3198"/>
                  </a:lnTo>
                  <a:lnTo>
                    <a:pt x="235" y="2930"/>
                  </a:lnTo>
                  <a:lnTo>
                    <a:pt x="235" y="2310"/>
                  </a:lnTo>
                  <a:cubicBezTo>
                    <a:pt x="235" y="2177"/>
                    <a:pt x="201" y="2143"/>
                    <a:pt x="201" y="2009"/>
                  </a:cubicBezTo>
                  <a:cubicBezTo>
                    <a:pt x="201" y="1959"/>
                    <a:pt x="201" y="1892"/>
                    <a:pt x="251" y="1875"/>
                  </a:cubicBezTo>
                  <a:lnTo>
                    <a:pt x="268" y="1792"/>
                  </a:lnTo>
                  <a:lnTo>
                    <a:pt x="419" y="1792"/>
                  </a:lnTo>
                  <a:cubicBezTo>
                    <a:pt x="474" y="1792"/>
                    <a:pt x="538" y="1799"/>
                    <a:pt x="603" y="1799"/>
                  </a:cubicBezTo>
                  <a:cubicBezTo>
                    <a:pt x="636" y="1799"/>
                    <a:pt x="670" y="1797"/>
                    <a:pt x="703" y="1792"/>
                  </a:cubicBezTo>
                  <a:cubicBezTo>
                    <a:pt x="904" y="1758"/>
                    <a:pt x="1122" y="1758"/>
                    <a:pt x="1323" y="1758"/>
                  </a:cubicBezTo>
                  <a:cubicBezTo>
                    <a:pt x="1507" y="1758"/>
                    <a:pt x="1925" y="1825"/>
                    <a:pt x="1992" y="1825"/>
                  </a:cubicBezTo>
                  <a:cubicBezTo>
                    <a:pt x="2042" y="1825"/>
                    <a:pt x="2042" y="1808"/>
                    <a:pt x="2042" y="1758"/>
                  </a:cubicBezTo>
                  <a:lnTo>
                    <a:pt x="2042" y="1574"/>
                  </a:lnTo>
                  <a:cubicBezTo>
                    <a:pt x="2042" y="1557"/>
                    <a:pt x="2042" y="1507"/>
                    <a:pt x="1992" y="1507"/>
                  </a:cubicBezTo>
                  <a:lnTo>
                    <a:pt x="1908" y="1507"/>
                  </a:lnTo>
                  <a:cubicBezTo>
                    <a:pt x="1791" y="1507"/>
                    <a:pt x="1641" y="1490"/>
                    <a:pt x="1574" y="1490"/>
                  </a:cubicBezTo>
                  <a:cubicBezTo>
                    <a:pt x="1456" y="1490"/>
                    <a:pt x="1373" y="1507"/>
                    <a:pt x="1323" y="1507"/>
                  </a:cubicBezTo>
                  <a:cubicBezTo>
                    <a:pt x="1256" y="1507"/>
                    <a:pt x="1088" y="1490"/>
                    <a:pt x="938" y="1490"/>
                  </a:cubicBezTo>
                  <a:cubicBezTo>
                    <a:pt x="787" y="1490"/>
                    <a:pt x="687" y="1507"/>
                    <a:pt x="603" y="1507"/>
                  </a:cubicBezTo>
                  <a:lnTo>
                    <a:pt x="285" y="1507"/>
                  </a:lnTo>
                  <a:lnTo>
                    <a:pt x="285" y="1390"/>
                  </a:lnTo>
                  <a:lnTo>
                    <a:pt x="285" y="1172"/>
                  </a:lnTo>
                  <a:cubicBezTo>
                    <a:pt x="285" y="1072"/>
                    <a:pt x="268" y="921"/>
                    <a:pt x="268" y="787"/>
                  </a:cubicBezTo>
                  <a:lnTo>
                    <a:pt x="268" y="536"/>
                  </a:lnTo>
                  <a:lnTo>
                    <a:pt x="268" y="386"/>
                  </a:lnTo>
                  <a:lnTo>
                    <a:pt x="368" y="369"/>
                  </a:lnTo>
                  <a:cubicBezTo>
                    <a:pt x="452" y="335"/>
                    <a:pt x="519" y="335"/>
                    <a:pt x="603" y="335"/>
                  </a:cubicBezTo>
                  <a:lnTo>
                    <a:pt x="1975" y="335"/>
                  </a:lnTo>
                  <a:cubicBezTo>
                    <a:pt x="2059" y="335"/>
                    <a:pt x="2059" y="369"/>
                    <a:pt x="2126" y="369"/>
                  </a:cubicBezTo>
                  <a:cubicBezTo>
                    <a:pt x="2143" y="369"/>
                    <a:pt x="2143" y="302"/>
                    <a:pt x="2143" y="235"/>
                  </a:cubicBezTo>
                  <a:lnTo>
                    <a:pt x="2143" y="168"/>
                  </a:lnTo>
                  <a:cubicBezTo>
                    <a:pt x="2143" y="118"/>
                    <a:pt x="2176" y="34"/>
                    <a:pt x="2059" y="34"/>
                  </a:cubicBezTo>
                  <a:cubicBezTo>
                    <a:pt x="1959" y="34"/>
                    <a:pt x="1456" y="1"/>
                    <a:pt x="1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34"/>
            <p:cNvSpPr/>
            <p:nvPr/>
          </p:nvSpPr>
          <p:spPr>
            <a:xfrm>
              <a:off x="1272275" y="3650000"/>
              <a:ext cx="195450" cy="13825"/>
            </a:xfrm>
            <a:custGeom>
              <a:avLst/>
              <a:gdLst/>
              <a:ahLst/>
              <a:cxnLst/>
              <a:rect l="l" t="t" r="r" b="b"/>
              <a:pathLst>
                <a:path w="7818" h="553" extrusionOk="0">
                  <a:moveTo>
                    <a:pt x="0" y="1"/>
                  </a:moveTo>
                  <a:lnTo>
                    <a:pt x="0" y="553"/>
                  </a:lnTo>
                  <a:lnTo>
                    <a:pt x="7817" y="553"/>
                  </a:lnTo>
                  <a:lnTo>
                    <a:pt x="78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34"/>
            <p:cNvSpPr/>
            <p:nvPr/>
          </p:nvSpPr>
          <p:spPr>
            <a:xfrm>
              <a:off x="1272275" y="3617775"/>
              <a:ext cx="126825" cy="13850"/>
            </a:xfrm>
            <a:custGeom>
              <a:avLst/>
              <a:gdLst/>
              <a:ahLst/>
              <a:cxnLst/>
              <a:rect l="l" t="t" r="r" b="b"/>
              <a:pathLst>
                <a:path w="5073" h="554" extrusionOk="0">
                  <a:moveTo>
                    <a:pt x="0" y="1"/>
                  </a:moveTo>
                  <a:lnTo>
                    <a:pt x="0" y="553"/>
                  </a:lnTo>
                  <a:lnTo>
                    <a:pt x="5072" y="553"/>
                  </a:lnTo>
                  <a:lnTo>
                    <a:pt x="5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34"/>
            <p:cNvSpPr/>
            <p:nvPr/>
          </p:nvSpPr>
          <p:spPr>
            <a:xfrm>
              <a:off x="1305325" y="3463375"/>
              <a:ext cx="60700" cy="61950"/>
            </a:xfrm>
            <a:custGeom>
              <a:avLst/>
              <a:gdLst/>
              <a:ahLst/>
              <a:cxnLst/>
              <a:rect l="l" t="t" r="r" b="b"/>
              <a:pathLst>
                <a:path w="2428" h="2478" extrusionOk="0">
                  <a:moveTo>
                    <a:pt x="1223" y="0"/>
                  </a:moveTo>
                  <a:cubicBezTo>
                    <a:pt x="553" y="0"/>
                    <a:pt x="1" y="553"/>
                    <a:pt x="1" y="1239"/>
                  </a:cubicBezTo>
                  <a:cubicBezTo>
                    <a:pt x="1" y="1925"/>
                    <a:pt x="553" y="2477"/>
                    <a:pt x="1223" y="2477"/>
                  </a:cubicBezTo>
                  <a:cubicBezTo>
                    <a:pt x="1892" y="2477"/>
                    <a:pt x="2428" y="1925"/>
                    <a:pt x="2428" y="1239"/>
                  </a:cubicBezTo>
                  <a:cubicBezTo>
                    <a:pt x="2428" y="553"/>
                    <a:pt x="189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34"/>
            <p:cNvSpPr/>
            <p:nvPr/>
          </p:nvSpPr>
          <p:spPr>
            <a:xfrm>
              <a:off x="1341750" y="3410225"/>
              <a:ext cx="56500" cy="57400"/>
            </a:xfrm>
            <a:custGeom>
              <a:avLst/>
              <a:gdLst/>
              <a:ahLst/>
              <a:cxnLst/>
              <a:rect l="l" t="t" r="r" b="b"/>
              <a:pathLst>
                <a:path w="2260" h="2296" extrusionOk="0">
                  <a:moveTo>
                    <a:pt x="1122" y="0"/>
                  </a:moveTo>
                  <a:cubicBezTo>
                    <a:pt x="502" y="0"/>
                    <a:pt x="0" y="519"/>
                    <a:pt x="0" y="1155"/>
                  </a:cubicBezTo>
                  <a:cubicBezTo>
                    <a:pt x="0" y="1775"/>
                    <a:pt x="502" y="2294"/>
                    <a:pt x="1122" y="2294"/>
                  </a:cubicBezTo>
                  <a:cubicBezTo>
                    <a:pt x="1140" y="2295"/>
                    <a:pt x="1159" y="2295"/>
                    <a:pt x="1178" y="2295"/>
                  </a:cubicBezTo>
                  <a:cubicBezTo>
                    <a:pt x="1787" y="2295"/>
                    <a:pt x="2260" y="1772"/>
                    <a:pt x="2260" y="1155"/>
                  </a:cubicBezTo>
                  <a:cubicBezTo>
                    <a:pt x="2260" y="519"/>
                    <a:pt x="1758"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34"/>
            <p:cNvSpPr/>
            <p:nvPr/>
          </p:nvSpPr>
          <p:spPr>
            <a:xfrm>
              <a:off x="1375625" y="3464200"/>
              <a:ext cx="56525" cy="57350"/>
            </a:xfrm>
            <a:custGeom>
              <a:avLst/>
              <a:gdLst/>
              <a:ahLst/>
              <a:cxnLst/>
              <a:rect l="l" t="t" r="r" b="b"/>
              <a:pathLst>
                <a:path w="2261" h="2294" extrusionOk="0">
                  <a:moveTo>
                    <a:pt x="1139" y="1"/>
                  </a:moveTo>
                  <a:cubicBezTo>
                    <a:pt x="503" y="1"/>
                    <a:pt x="1" y="520"/>
                    <a:pt x="1" y="1139"/>
                  </a:cubicBezTo>
                  <a:cubicBezTo>
                    <a:pt x="1" y="1775"/>
                    <a:pt x="503" y="2294"/>
                    <a:pt x="1139" y="2294"/>
                  </a:cubicBezTo>
                  <a:cubicBezTo>
                    <a:pt x="1758" y="2294"/>
                    <a:pt x="2261" y="1792"/>
                    <a:pt x="2261" y="1139"/>
                  </a:cubicBezTo>
                  <a:cubicBezTo>
                    <a:pt x="2261"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34"/>
            <p:cNvSpPr/>
            <p:nvPr/>
          </p:nvSpPr>
          <p:spPr>
            <a:xfrm>
              <a:off x="1413300" y="3416500"/>
              <a:ext cx="56525" cy="57350"/>
            </a:xfrm>
            <a:custGeom>
              <a:avLst/>
              <a:gdLst/>
              <a:ahLst/>
              <a:cxnLst/>
              <a:rect l="l" t="t" r="r" b="b"/>
              <a:pathLst>
                <a:path w="2261" h="2294" extrusionOk="0">
                  <a:moveTo>
                    <a:pt x="1139" y="0"/>
                  </a:moveTo>
                  <a:cubicBezTo>
                    <a:pt x="503" y="0"/>
                    <a:pt x="0" y="519"/>
                    <a:pt x="0" y="1155"/>
                  </a:cubicBezTo>
                  <a:cubicBezTo>
                    <a:pt x="0" y="1775"/>
                    <a:pt x="503" y="2294"/>
                    <a:pt x="1139" y="2294"/>
                  </a:cubicBezTo>
                  <a:cubicBezTo>
                    <a:pt x="1741" y="2294"/>
                    <a:pt x="2260" y="1775"/>
                    <a:pt x="2260" y="1155"/>
                  </a:cubicBezTo>
                  <a:cubicBezTo>
                    <a:pt x="2260"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34"/>
            <p:cNvSpPr/>
            <p:nvPr/>
          </p:nvSpPr>
          <p:spPr>
            <a:xfrm>
              <a:off x="1384425" y="3358325"/>
              <a:ext cx="56525" cy="57775"/>
            </a:xfrm>
            <a:custGeom>
              <a:avLst/>
              <a:gdLst/>
              <a:ahLst/>
              <a:cxnLst/>
              <a:rect l="l" t="t" r="r" b="b"/>
              <a:pathLst>
                <a:path w="2261" h="2311" extrusionOk="0">
                  <a:moveTo>
                    <a:pt x="1139" y="1"/>
                  </a:moveTo>
                  <a:cubicBezTo>
                    <a:pt x="503" y="1"/>
                    <a:pt x="0" y="520"/>
                    <a:pt x="0" y="1156"/>
                  </a:cubicBezTo>
                  <a:cubicBezTo>
                    <a:pt x="0" y="1775"/>
                    <a:pt x="503" y="2311"/>
                    <a:pt x="1139" y="2311"/>
                  </a:cubicBezTo>
                  <a:cubicBezTo>
                    <a:pt x="1758" y="2311"/>
                    <a:pt x="2260" y="1809"/>
                    <a:pt x="2260" y="1156"/>
                  </a:cubicBezTo>
                  <a:cubicBezTo>
                    <a:pt x="2260"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34"/>
            <p:cNvSpPr/>
            <p:nvPr/>
          </p:nvSpPr>
          <p:spPr>
            <a:xfrm>
              <a:off x="1321225" y="3341600"/>
              <a:ext cx="56525" cy="57350"/>
            </a:xfrm>
            <a:custGeom>
              <a:avLst/>
              <a:gdLst/>
              <a:ahLst/>
              <a:cxnLst/>
              <a:rect l="l" t="t" r="r" b="b"/>
              <a:pathLst>
                <a:path w="2261" h="2294" extrusionOk="0">
                  <a:moveTo>
                    <a:pt x="1139" y="0"/>
                  </a:moveTo>
                  <a:cubicBezTo>
                    <a:pt x="503" y="0"/>
                    <a:pt x="1" y="519"/>
                    <a:pt x="1" y="1155"/>
                  </a:cubicBezTo>
                  <a:cubicBezTo>
                    <a:pt x="1" y="1775"/>
                    <a:pt x="503" y="2293"/>
                    <a:pt x="1139" y="2293"/>
                  </a:cubicBezTo>
                  <a:cubicBezTo>
                    <a:pt x="1758" y="2293"/>
                    <a:pt x="2261" y="1808"/>
                    <a:pt x="2261" y="1155"/>
                  </a:cubicBezTo>
                  <a:cubicBezTo>
                    <a:pt x="2261"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34"/>
            <p:cNvSpPr/>
            <p:nvPr/>
          </p:nvSpPr>
          <p:spPr>
            <a:xfrm>
              <a:off x="1307000" y="3405625"/>
              <a:ext cx="38950" cy="51075"/>
            </a:xfrm>
            <a:custGeom>
              <a:avLst/>
              <a:gdLst/>
              <a:ahLst/>
              <a:cxnLst/>
              <a:rect l="l" t="t" r="r" b="b"/>
              <a:pathLst>
                <a:path w="1558" h="2043" extrusionOk="0">
                  <a:moveTo>
                    <a:pt x="1039" y="0"/>
                  </a:moveTo>
                  <a:cubicBezTo>
                    <a:pt x="469" y="0"/>
                    <a:pt x="1" y="452"/>
                    <a:pt x="1" y="1021"/>
                  </a:cubicBezTo>
                  <a:cubicBezTo>
                    <a:pt x="1" y="1590"/>
                    <a:pt x="469" y="2042"/>
                    <a:pt x="1039" y="2042"/>
                  </a:cubicBezTo>
                  <a:cubicBezTo>
                    <a:pt x="1089" y="2042"/>
                    <a:pt x="1139" y="2042"/>
                    <a:pt x="1206" y="2026"/>
                  </a:cubicBezTo>
                  <a:cubicBezTo>
                    <a:pt x="1039" y="1825"/>
                    <a:pt x="955" y="1557"/>
                    <a:pt x="955" y="1272"/>
                  </a:cubicBezTo>
                  <a:cubicBezTo>
                    <a:pt x="955" y="787"/>
                    <a:pt x="1206" y="385"/>
                    <a:pt x="1557" y="134"/>
                  </a:cubicBezTo>
                  <a:cubicBezTo>
                    <a:pt x="1407" y="34"/>
                    <a:pt x="1223"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34"/>
            <p:cNvSpPr/>
            <p:nvPr/>
          </p:nvSpPr>
          <p:spPr>
            <a:xfrm>
              <a:off x="1430025" y="3297650"/>
              <a:ext cx="37275" cy="73250"/>
            </a:xfrm>
            <a:custGeom>
              <a:avLst/>
              <a:gdLst/>
              <a:ahLst/>
              <a:cxnLst/>
              <a:rect l="l" t="t" r="r" b="b"/>
              <a:pathLst>
                <a:path w="1491" h="2930" extrusionOk="0">
                  <a:moveTo>
                    <a:pt x="670" y="1"/>
                  </a:moveTo>
                  <a:lnTo>
                    <a:pt x="218" y="319"/>
                  </a:lnTo>
                  <a:cubicBezTo>
                    <a:pt x="218" y="319"/>
                    <a:pt x="1173" y="1825"/>
                    <a:pt x="1" y="2863"/>
                  </a:cubicBezTo>
                  <a:lnTo>
                    <a:pt x="135" y="2930"/>
                  </a:lnTo>
                  <a:cubicBezTo>
                    <a:pt x="1491" y="1859"/>
                    <a:pt x="670"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34"/>
          <p:cNvGrpSpPr/>
          <p:nvPr/>
        </p:nvGrpSpPr>
        <p:grpSpPr>
          <a:xfrm>
            <a:off x="1368575" y="3806575"/>
            <a:ext cx="1273825" cy="283800"/>
            <a:chOff x="1530500" y="3761300"/>
            <a:chExt cx="1273825" cy="283800"/>
          </a:xfrm>
        </p:grpSpPr>
        <p:sp>
          <p:nvSpPr>
            <p:cNvPr id="11311" name="Google Shape;11311;p34"/>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34"/>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34"/>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34"/>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34"/>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34"/>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34"/>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34"/>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34"/>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34"/>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34"/>
            <p:cNvSpPr/>
            <p:nvPr/>
          </p:nvSpPr>
          <p:spPr>
            <a:xfrm>
              <a:off x="2173275" y="3835850"/>
              <a:ext cx="413450" cy="207275"/>
            </a:xfrm>
            <a:custGeom>
              <a:avLst/>
              <a:gdLst/>
              <a:ahLst/>
              <a:cxnLst/>
              <a:rect l="l" t="t" r="r" b="b"/>
              <a:pathLst>
                <a:path w="16538" h="8291" extrusionOk="0">
                  <a:moveTo>
                    <a:pt x="2360" y="0"/>
                  </a:moveTo>
                  <a:cubicBezTo>
                    <a:pt x="0" y="0"/>
                    <a:pt x="1507" y="1842"/>
                    <a:pt x="4838" y="4152"/>
                  </a:cubicBezTo>
                  <a:cubicBezTo>
                    <a:pt x="8135" y="6428"/>
                    <a:pt x="12002" y="8286"/>
                    <a:pt x="14378" y="8286"/>
                  </a:cubicBezTo>
                  <a:cubicBezTo>
                    <a:pt x="14531" y="8286"/>
                    <a:pt x="14716" y="8290"/>
                    <a:pt x="14899" y="8290"/>
                  </a:cubicBezTo>
                  <a:cubicBezTo>
                    <a:pt x="15220" y="8290"/>
                    <a:pt x="15533" y="8277"/>
                    <a:pt x="15651" y="8202"/>
                  </a:cubicBezTo>
                  <a:cubicBezTo>
                    <a:pt x="16538" y="7700"/>
                    <a:pt x="14630" y="6026"/>
                    <a:pt x="11901" y="4152"/>
                  </a:cubicBezTo>
                  <a:cubicBezTo>
                    <a:pt x="8604" y="1875"/>
                    <a:pt x="4737" y="0"/>
                    <a:pt x="2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34"/>
            <p:cNvSpPr/>
            <p:nvPr/>
          </p:nvSpPr>
          <p:spPr>
            <a:xfrm>
              <a:off x="2248600" y="3873100"/>
              <a:ext cx="338125" cy="170025"/>
            </a:xfrm>
            <a:custGeom>
              <a:avLst/>
              <a:gdLst/>
              <a:ahLst/>
              <a:cxnLst/>
              <a:rect l="l" t="t" r="r" b="b"/>
              <a:pathLst>
                <a:path w="13525" h="6801" extrusionOk="0">
                  <a:moveTo>
                    <a:pt x="4335" y="0"/>
                  </a:moveTo>
                  <a:cubicBezTo>
                    <a:pt x="3699" y="770"/>
                    <a:pt x="2109" y="1322"/>
                    <a:pt x="234" y="1322"/>
                  </a:cubicBezTo>
                  <a:lnTo>
                    <a:pt x="0" y="1322"/>
                  </a:lnTo>
                  <a:cubicBezTo>
                    <a:pt x="502" y="1741"/>
                    <a:pt x="1105" y="2193"/>
                    <a:pt x="1808" y="2662"/>
                  </a:cubicBezTo>
                  <a:cubicBezTo>
                    <a:pt x="5105" y="4938"/>
                    <a:pt x="8972" y="6796"/>
                    <a:pt x="11349" y="6796"/>
                  </a:cubicBezTo>
                  <a:cubicBezTo>
                    <a:pt x="11501" y="6796"/>
                    <a:pt x="11686" y="6800"/>
                    <a:pt x="11869" y="6800"/>
                  </a:cubicBezTo>
                  <a:cubicBezTo>
                    <a:pt x="12190" y="6800"/>
                    <a:pt x="12504" y="6787"/>
                    <a:pt x="12621" y="6712"/>
                  </a:cubicBezTo>
                  <a:cubicBezTo>
                    <a:pt x="13525" y="6210"/>
                    <a:pt x="11617" y="4536"/>
                    <a:pt x="8888" y="2662"/>
                  </a:cubicBezTo>
                  <a:cubicBezTo>
                    <a:pt x="7432" y="1657"/>
                    <a:pt x="5842" y="720"/>
                    <a:pt x="4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34"/>
            <p:cNvSpPr/>
            <p:nvPr/>
          </p:nvSpPr>
          <p:spPr>
            <a:xfrm>
              <a:off x="2220550" y="3836175"/>
              <a:ext cx="370375" cy="206925"/>
            </a:xfrm>
            <a:custGeom>
              <a:avLst/>
              <a:gdLst/>
              <a:ahLst/>
              <a:cxnLst/>
              <a:rect l="l" t="t" r="r" b="b"/>
              <a:pathLst>
                <a:path w="14815" h="8277" extrusionOk="0">
                  <a:moveTo>
                    <a:pt x="1419" y="1"/>
                  </a:moveTo>
                  <a:cubicBezTo>
                    <a:pt x="950" y="1"/>
                    <a:pt x="630" y="109"/>
                    <a:pt x="503" y="339"/>
                  </a:cubicBezTo>
                  <a:cubicBezTo>
                    <a:pt x="1" y="1243"/>
                    <a:pt x="2695" y="3670"/>
                    <a:pt x="6512" y="5762"/>
                  </a:cubicBezTo>
                  <a:cubicBezTo>
                    <a:pt x="9360" y="7336"/>
                    <a:pt x="12031" y="8276"/>
                    <a:pt x="13412" y="8276"/>
                  </a:cubicBezTo>
                  <a:cubicBezTo>
                    <a:pt x="13881" y="8276"/>
                    <a:pt x="14201" y="8168"/>
                    <a:pt x="14329" y="7938"/>
                  </a:cubicBezTo>
                  <a:cubicBezTo>
                    <a:pt x="14814" y="7034"/>
                    <a:pt x="12119" y="4607"/>
                    <a:pt x="8303" y="2498"/>
                  </a:cubicBezTo>
                  <a:cubicBezTo>
                    <a:pt x="5456" y="937"/>
                    <a:pt x="279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34"/>
            <p:cNvSpPr/>
            <p:nvPr/>
          </p:nvSpPr>
          <p:spPr>
            <a:xfrm>
              <a:off x="2312600" y="3855525"/>
              <a:ext cx="305925" cy="189575"/>
            </a:xfrm>
            <a:custGeom>
              <a:avLst/>
              <a:gdLst/>
              <a:ahLst/>
              <a:cxnLst/>
              <a:rect l="l" t="t" r="r" b="b"/>
              <a:pathLst>
                <a:path w="12237" h="7583" extrusionOk="0">
                  <a:moveTo>
                    <a:pt x="938" y="0"/>
                  </a:moveTo>
                  <a:lnTo>
                    <a:pt x="938" y="0"/>
                  </a:lnTo>
                  <a:cubicBezTo>
                    <a:pt x="1" y="435"/>
                    <a:pt x="101" y="2193"/>
                    <a:pt x="1039" y="3950"/>
                  </a:cubicBezTo>
                  <a:cubicBezTo>
                    <a:pt x="4169" y="5992"/>
                    <a:pt x="7667" y="7583"/>
                    <a:pt x="9877" y="7583"/>
                  </a:cubicBezTo>
                  <a:cubicBezTo>
                    <a:pt x="12237" y="7583"/>
                    <a:pt x="10730" y="5741"/>
                    <a:pt x="7399" y="3448"/>
                  </a:cubicBezTo>
                  <a:cubicBezTo>
                    <a:pt x="5290" y="2009"/>
                    <a:pt x="2964" y="720"/>
                    <a:pt x="93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34"/>
            <p:cNvSpPr/>
            <p:nvPr/>
          </p:nvSpPr>
          <p:spPr>
            <a:xfrm>
              <a:off x="2303400" y="3858025"/>
              <a:ext cx="43975" cy="25550"/>
            </a:xfrm>
            <a:custGeom>
              <a:avLst/>
              <a:gdLst/>
              <a:ahLst/>
              <a:cxnLst/>
              <a:rect l="l" t="t" r="r" b="b"/>
              <a:pathLst>
                <a:path w="1759" h="1022" extrusionOk="0">
                  <a:moveTo>
                    <a:pt x="218" y="1"/>
                  </a:moveTo>
                  <a:cubicBezTo>
                    <a:pt x="1" y="1"/>
                    <a:pt x="135" y="235"/>
                    <a:pt x="486" y="519"/>
                  </a:cubicBezTo>
                  <a:cubicBezTo>
                    <a:pt x="838" y="821"/>
                    <a:pt x="1323" y="1022"/>
                    <a:pt x="1541" y="1022"/>
                  </a:cubicBezTo>
                  <a:cubicBezTo>
                    <a:pt x="1758" y="1022"/>
                    <a:pt x="1641" y="787"/>
                    <a:pt x="1256" y="503"/>
                  </a:cubicBezTo>
                  <a:cubicBezTo>
                    <a:pt x="905" y="201"/>
                    <a:pt x="419" y="1"/>
                    <a:pt x="21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34"/>
            <p:cNvSpPr/>
            <p:nvPr/>
          </p:nvSpPr>
          <p:spPr>
            <a:xfrm>
              <a:off x="2381650" y="3950075"/>
              <a:ext cx="40625" cy="23975"/>
            </a:xfrm>
            <a:custGeom>
              <a:avLst/>
              <a:gdLst/>
              <a:ahLst/>
              <a:cxnLst/>
              <a:rect l="l" t="t" r="r" b="b"/>
              <a:pathLst>
                <a:path w="1625" h="959" extrusionOk="0">
                  <a:moveTo>
                    <a:pt x="228" y="0"/>
                  </a:moveTo>
                  <a:cubicBezTo>
                    <a:pt x="219" y="0"/>
                    <a:pt x="210" y="0"/>
                    <a:pt x="202" y="1"/>
                  </a:cubicBezTo>
                  <a:cubicBezTo>
                    <a:pt x="1" y="18"/>
                    <a:pt x="118" y="235"/>
                    <a:pt x="453" y="503"/>
                  </a:cubicBezTo>
                  <a:cubicBezTo>
                    <a:pt x="765" y="753"/>
                    <a:pt x="1164" y="958"/>
                    <a:pt x="1393" y="958"/>
                  </a:cubicBezTo>
                  <a:cubicBezTo>
                    <a:pt x="1410" y="958"/>
                    <a:pt x="1425" y="957"/>
                    <a:pt x="1440" y="955"/>
                  </a:cubicBezTo>
                  <a:cubicBezTo>
                    <a:pt x="1625" y="955"/>
                    <a:pt x="1524" y="737"/>
                    <a:pt x="1189" y="453"/>
                  </a:cubicBezTo>
                  <a:cubicBezTo>
                    <a:pt x="868" y="196"/>
                    <a:pt x="453" y="0"/>
                    <a:pt x="2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34"/>
            <p:cNvSpPr/>
            <p:nvPr/>
          </p:nvSpPr>
          <p:spPr>
            <a:xfrm>
              <a:off x="2502600" y="3989825"/>
              <a:ext cx="41025" cy="23975"/>
            </a:xfrm>
            <a:custGeom>
              <a:avLst/>
              <a:gdLst/>
              <a:ahLst/>
              <a:cxnLst/>
              <a:rect l="l" t="t" r="r" b="b"/>
              <a:pathLst>
                <a:path w="1641" h="959" extrusionOk="0">
                  <a:moveTo>
                    <a:pt x="243" y="0"/>
                  </a:moveTo>
                  <a:cubicBezTo>
                    <a:pt x="234" y="0"/>
                    <a:pt x="226" y="0"/>
                    <a:pt x="218" y="1"/>
                  </a:cubicBezTo>
                  <a:cubicBezTo>
                    <a:pt x="0" y="18"/>
                    <a:pt x="134" y="235"/>
                    <a:pt x="469" y="503"/>
                  </a:cubicBezTo>
                  <a:cubicBezTo>
                    <a:pt x="781" y="753"/>
                    <a:pt x="1180" y="959"/>
                    <a:pt x="1409" y="959"/>
                  </a:cubicBezTo>
                  <a:cubicBezTo>
                    <a:pt x="1426" y="959"/>
                    <a:pt x="1442" y="958"/>
                    <a:pt x="1457" y="955"/>
                  </a:cubicBezTo>
                  <a:cubicBezTo>
                    <a:pt x="1641" y="939"/>
                    <a:pt x="1540" y="704"/>
                    <a:pt x="1205" y="453"/>
                  </a:cubicBezTo>
                  <a:cubicBezTo>
                    <a:pt x="884" y="196"/>
                    <a:pt x="454" y="0"/>
                    <a:pt x="24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34"/>
            <p:cNvSpPr/>
            <p:nvPr/>
          </p:nvSpPr>
          <p:spPr>
            <a:xfrm>
              <a:off x="2274125" y="3890250"/>
              <a:ext cx="43525" cy="25125"/>
            </a:xfrm>
            <a:custGeom>
              <a:avLst/>
              <a:gdLst/>
              <a:ahLst/>
              <a:cxnLst/>
              <a:rect l="l" t="t" r="r" b="b"/>
              <a:pathLst>
                <a:path w="1741" h="1005" extrusionOk="0">
                  <a:moveTo>
                    <a:pt x="218" y="0"/>
                  </a:moveTo>
                  <a:cubicBezTo>
                    <a:pt x="0" y="0"/>
                    <a:pt x="134" y="235"/>
                    <a:pt x="502" y="503"/>
                  </a:cubicBezTo>
                  <a:cubicBezTo>
                    <a:pt x="887" y="787"/>
                    <a:pt x="1339" y="1005"/>
                    <a:pt x="1557" y="1005"/>
                  </a:cubicBezTo>
                  <a:cubicBezTo>
                    <a:pt x="1741" y="1005"/>
                    <a:pt x="1624" y="804"/>
                    <a:pt x="1255" y="503"/>
                  </a:cubicBezTo>
                  <a:cubicBezTo>
                    <a:pt x="887" y="235"/>
                    <a:pt x="419" y="0"/>
                    <a:pt x="21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34"/>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34"/>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34"/>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34"/>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34"/>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34"/>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34"/>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34"/>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34"/>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34"/>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34"/>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34"/>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41125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42"/>
        <p:cNvGrpSpPr/>
        <p:nvPr/>
      </p:nvGrpSpPr>
      <p:grpSpPr>
        <a:xfrm>
          <a:off x="0" y="0"/>
          <a:ext cx="0" cy="0"/>
          <a:chOff x="0" y="0"/>
          <a:chExt cx="0" cy="0"/>
        </a:xfrm>
      </p:grpSpPr>
      <p:sp>
        <p:nvSpPr>
          <p:cNvPr id="11143" name="Google Shape;11143;p32"/>
          <p:cNvSpPr txBox="1">
            <a:spLocks noGrp="1"/>
          </p:cNvSpPr>
          <p:nvPr>
            <p:ph type="body" idx="1"/>
          </p:nvPr>
        </p:nvSpPr>
        <p:spPr>
          <a:xfrm>
            <a:off x="884675" y="1672950"/>
            <a:ext cx="4007100" cy="2230200"/>
          </a:xfrm>
          <a:prstGeom prst="rect">
            <a:avLst/>
          </a:prstGeom>
        </p:spPr>
        <p:txBody>
          <a:bodyPr spcFirstLastPara="1" wrap="square" lIns="91425" tIns="91425" rIns="91425" bIns="91425" anchor="t" anchorCtr="0">
            <a:noAutofit/>
          </a:bodyPr>
          <a:lstStyle/>
          <a:p>
            <a:pPr marL="0" indent="0">
              <a:buClr>
                <a:srgbClr val="273D40"/>
              </a:buClr>
              <a:buSzPts val="600"/>
              <a:buNone/>
            </a:pPr>
            <a:r>
              <a:rPr lang="en-AG" sz="20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An overview of pizza sales data from January 2015 to December 2015 is given in this report. To find trends and patterns in pizza sales, data was gathered from pizza joints across the United States and </a:t>
            </a:r>
            <a:r>
              <a:rPr lang="en-US" sz="20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analyzed</a:t>
            </a:r>
            <a:r>
              <a:rPr lang="en-AG" sz="2000" kern="0" dirty="0">
                <a:solidFill>
                  <a:schemeClr val="accent5">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AG" sz="2000" kern="100" dirty="0">
              <a:solidFill>
                <a:schemeClr val="accent5">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Clr>
                <a:srgbClr val="273D40"/>
              </a:buClr>
              <a:buSzPts val="600"/>
              <a:buFont typeface="Arial"/>
              <a:buNone/>
            </a:pPr>
            <a:endParaRPr dirty="0">
              <a:solidFill>
                <a:schemeClr val="dk1"/>
              </a:solidFill>
            </a:endParaRPr>
          </a:p>
        </p:txBody>
      </p:sp>
      <p:sp>
        <p:nvSpPr>
          <p:cNvPr id="11144" name="Google Shape;11144;p32"/>
          <p:cNvSpPr txBox="1">
            <a:spLocks noGrp="1"/>
          </p:cNvSpPr>
          <p:nvPr>
            <p:ph type="title"/>
          </p:nvPr>
        </p:nvSpPr>
        <p:spPr>
          <a:xfrm>
            <a:off x="884675" y="1240345"/>
            <a:ext cx="40494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AG" sz="3200" u="sng" kern="0" dirty="0">
                <a:solidFill>
                  <a:schemeClr val="accent4">
                    <a:lumMod val="60000"/>
                    <a:lumOff val="40000"/>
                  </a:schemeClr>
                </a:solidFill>
                <a:latin typeface="Times New Roman" panose="02020603050405020304" pitchFamily="18" charset="0"/>
                <a:cs typeface="Times New Roman" panose="02020603050405020304" pitchFamily="18" charset="0"/>
              </a:rPr>
              <a:t>Background</a:t>
            </a:r>
            <a:endParaRPr dirty="0">
              <a:solidFill>
                <a:schemeClr val="accent4">
                  <a:lumMod val="60000"/>
                  <a:lumOff val="40000"/>
                </a:schemeClr>
              </a:solidFill>
            </a:endParaRPr>
          </a:p>
        </p:txBody>
      </p:sp>
      <p:sp>
        <p:nvSpPr>
          <p:cNvPr id="11145" name="Google Shape;11145;p32"/>
          <p:cNvSpPr/>
          <p:nvPr/>
        </p:nvSpPr>
        <p:spPr>
          <a:xfrm>
            <a:off x="5143500" y="3533500"/>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32"/>
          <p:cNvGrpSpPr/>
          <p:nvPr/>
        </p:nvGrpSpPr>
        <p:grpSpPr>
          <a:xfrm>
            <a:off x="5393313" y="1119208"/>
            <a:ext cx="2272127" cy="2688644"/>
            <a:chOff x="5393313" y="1369533"/>
            <a:chExt cx="2272127" cy="2688644"/>
          </a:xfrm>
        </p:grpSpPr>
        <p:sp>
          <p:nvSpPr>
            <p:cNvPr id="11147" name="Google Shape;11147;p32"/>
            <p:cNvSpPr/>
            <p:nvPr/>
          </p:nvSpPr>
          <p:spPr>
            <a:xfrm>
              <a:off x="71838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32"/>
            <p:cNvSpPr/>
            <p:nvPr/>
          </p:nvSpPr>
          <p:spPr>
            <a:xfrm>
              <a:off x="6910206"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32"/>
            <p:cNvSpPr/>
            <p:nvPr/>
          </p:nvSpPr>
          <p:spPr>
            <a:xfrm>
              <a:off x="6353957" y="26954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32"/>
            <p:cNvSpPr/>
            <p:nvPr/>
          </p:nvSpPr>
          <p:spPr>
            <a:xfrm>
              <a:off x="6353538" y="26828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32"/>
            <p:cNvSpPr/>
            <p:nvPr/>
          </p:nvSpPr>
          <p:spPr>
            <a:xfrm>
              <a:off x="6473041" y="2311880"/>
              <a:ext cx="701599" cy="494943"/>
            </a:xfrm>
            <a:custGeom>
              <a:avLst/>
              <a:gdLst/>
              <a:ahLst/>
              <a:cxnLst/>
              <a:rect l="l" t="t" r="r" b="b"/>
              <a:pathLst>
                <a:path w="8973" h="6330" extrusionOk="0">
                  <a:moveTo>
                    <a:pt x="7416" y="1"/>
                  </a:moveTo>
                  <a:cubicBezTo>
                    <a:pt x="7299" y="1"/>
                    <a:pt x="7198" y="1"/>
                    <a:pt x="7098" y="17"/>
                  </a:cubicBezTo>
                  <a:cubicBezTo>
                    <a:pt x="7031" y="17"/>
                    <a:pt x="6964" y="17"/>
                    <a:pt x="6914" y="51"/>
                  </a:cubicBezTo>
                  <a:cubicBezTo>
                    <a:pt x="6797" y="51"/>
                    <a:pt x="6696" y="68"/>
                    <a:pt x="6613" y="84"/>
                  </a:cubicBezTo>
                  <a:cubicBezTo>
                    <a:pt x="6546" y="84"/>
                    <a:pt x="6495" y="101"/>
                    <a:pt x="6428" y="101"/>
                  </a:cubicBezTo>
                  <a:cubicBezTo>
                    <a:pt x="6328" y="135"/>
                    <a:pt x="6211" y="151"/>
                    <a:pt x="6110" y="151"/>
                  </a:cubicBezTo>
                  <a:cubicBezTo>
                    <a:pt x="6043" y="151"/>
                    <a:pt x="6010" y="168"/>
                    <a:pt x="5943" y="168"/>
                  </a:cubicBezTo>
                  <a:cubicBezTo>
                    <a:pt x="5826" y="185"/>
                    <a:pt x="5692" y="218"/>
                    <a:pt x="5575" y="252"/>
                  </a:cubicBezTo>
                  <a:cubicBezTo>
                    <a:pt x="5541" y="252"/>
                    <a:pt x="5508" y="268"/>
                    <a:pt x="5491" y="268"/>
                  </a:cubicBezTo>
                  <a:lnTo>
                    <a:pt x="5039" y="402"/>
                  </a:lnTo>
                  <a:cubicBezTo>
                    <a:pt x="5022" y="402"/>
                    <a:pt x="5006" y="419"/>
                    <a:pt x="4989" y="419"/>
                  </a:cubicBezTo>
                  <a:cubicBezTo>
                    <a:pt x="4855" y="469"/>
                    <a:pt x="4738" y="486"/>
                    <a:pt x="4621" y="520"/>
                  </a:cubicBezTo>
                  <a:cubicBezTo>
                    <a:pt x="4587" y="553"/>
                    <a:pt x="4537" y="553"/>
                    <a:pt x="4504" y="570"/>
                  </a:cubicBezTo>
                  <a:cubicBezTo>
                    <a:pt x="4403" y="603"/>
                    <a:pt x="4286" y="637"/>
                    <a:pt x="4202" y="670"/>
                  </a:cubicBezTo>
                  <a:cubicBezTo>
                    <a:pt x="4169" y="687"/>
                    <a:pt x="4119" y="687"/>
                    <a:pt x="4085" y="720"/>
                  </a:cubicBezTo>
                  <a:cubicBezTo>
                    <a:pt x="3985" y="754"/>
                    <a:pt x="3901" y="804"/>
                    <a:pt x="3784" y="838"/>
                  </a:cubicBezTo>
                  <a:cubicBezTo>
                    <a:pt x="3750" y="854"/>
                    <a:pt x="3734" y="854"/>
                    <a:pt x="3683" y="888"/>
                  </a:cubicBezTo>
                  <a:cubicBezTo>
                    <a:pt x="3583" y="921"/>
                    <a:pt x="3482" y="972"/>
                    <a:pt x="3399" y="1022"/>
                  </a:cubicBezTo>
                  <a:cubicBezTo>
                    <a:pt x="3365" y="1055"/>
                    <a:pt x="3349" y="1055"/>
                    <a:pt x="3332" y="1072"/>
                  </a:cubicBezTo>
                  <a:cubicBezTo>
                    <a:pt x="2696" y="1390"/>
                    <a:pt x="2143" y="1741"/>
                    <a:pt x="1675" y="2076"/>
                  </a:cubicBezTo>
                  <a:cubicBezTo>
                    <a:pt x="587" y="2913"/>
                    <a:pt x="1" y="3733"/>
                    <a:pt x="85" y="4001"/>
                  </a:cubicBezTo>
                  <a:cubicBezTo>
                    <a:pt x="269" y="4621"/>
                    <a:pt x="1558" y="6211"/>
                    <a:pt x="2595" y="6328"/>
                  </a:cubicBezTo>
                  <a:cubicBezTo>
                    <a:pt x="2613" y="6329"/>
                    <a:pt x="2631" y="6330"/>
                    <a:pt x="2649" y="6330"/>
                  </a:cubicBezTo>
                  <a:cubicBezTo>
                    <a:pt x="3740" y="6330"/>
                    <a:pt x="7327" y="3956"/>
                    <a:pt x="8973" y="1356"/>
                  </a:cubicBezTo>
                  <a:lnTo>
                    <a:pt x="8722" y="419"/>
                  </a:lnTo>
                  <a:lnTo>
                    <a:pt x="8621" y="17"/>
                  </a:lnTo>
                  <a:cubicBezTo>
                    <a:pt x="8454" y="1"/>
                    <a:pt x="8270" y="1"/>
                    <a:pt x="81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32"/>
            <p:cNvSpPr/>
            <p:nvPr/>
          </p:nvSpPr>
          <p:spPr>
            <a:xfrm>
              <a:off x="7342125" y="2518693"/>
              <a:ext cx="94297" cy="209471"/>
            </a:xfrm>
            <a:custGeom>
              <a:avLst/>
              <a:gdLst/>
              <a:ahLst/>
              <a:cxnLst/>
              <a:rect l="l" t="t" r="r" b="b"/>
              <a:pathLst>
                <a:path w="1206" h="2679" extrusionOk="0">
                  <a:moveTo>
                    <a:pt x="603" y="0"/>
                  </a:moveTo>
                  <a:cubicBezTo>
                    <a:pt x="268" y="0"/>
                    <a:pt x="0" y="603"/>
                    <a:pt x="0" y="1339"/>
                  </a:cubicBezTo>
                  <a:cubicBezTo>
                    <a:pt x="0" y="2059"/>
                    <a:pt x="268" y="2679"/>
                    <a:pt x="603" y="2679"/>
                  </a:cubicBezTo>
                  <a:cubicBezTo>
                    <a:pt x="938" y="2679"/>
                    <a:pt x="1205" y="2059"/>
                    <a:pt x="1205" y="1339"/>
                  </a:cubicBezTo>
                  <a:cubicBezTo>
                    <a:pt x="1205" y="603"/>
                    <a:pt x="938" y="0"/>
                    <a:pt x="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32"/>
            <p:cNvSpPr/>
            <p:nvPr/>
          </p:nvSpPr>
          <p:spPr>
            <a:xfrm>
              <a:off x="6329093" y="1967453"/>
              <a:ext cx="484309" cy="752892"/>
            </a:xfrm>
            <a:custGeom>
              <a:avLst/>
              <a:gdLst/>
              <a:ahLst/>
              <a:cxnLst/>
              <a:rect l="l" t="t" r="r" b="b"/>
              <a:pathLst>
                <a:path w="6194" h="9629" extrusionOk="0">
                  <a:moveTo>
                    <a:pt x="3632" y="0"/>
                  </a:moveTo>
                  <a:cubicBezTo>
                    <a:pt x="2968" y="0"/>
                    <a:pt x="2262" y="351"/>
                    <a:pt x="1741" y="1091"/>
                  </a:cubicBezTo>
                  <a:cubicBezTo>
                    <a:pt x="771" y="2464"/>
                    <a:pt x="1" y="7419"/>
                    <a:pt x="3532" y="9628"/>
                  </a:cubicBezTo>
                  <a:lnTo>
                    <a:pt x="6160" y="5510"/>
                  </a:lnTo>
                  <a:cubicBezTo>
                    <a:pt x="5273" y="4590"/>
                    <a:pt x="6194" y="2146"/>
                    <a:pt x="5072" y="706"/>
                  </a:cubicBezTo>
                  <a:cubicBezTo>
                    <a:pt x="4708" y="243"/>
                    <a:pt x="4184" y="0"/>
                    <a:pt x="3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32"/>
            <p:cNvSpPr/>
            <p:nvPr/>
          </p:nvSpPr>
          <p:spPr>
            <a:xfrm>
              <a:off x="6079119" y="1933675"/>
              <a:ext cx="829830" cy="706056"/>
            </a:xfrm>
            <a:custGeom>
              <a:avLst/>
              <a:gdLst/>
              <a:ahLst/>
              <a:cxnLst/>
              <a:rect l="l" t="t" r="r" b="b"/>
              <a:pathLst>
                <a:path w="10613" h="9030" extrusionOk="0">
                  <a:moveTo>
                    <a:pt x="7734" y="0"/>
                  </a:moveTo>
                  <a:lnTo>
                    <a:pt x="6796" y="302"/>
                  </a:lnTo>
                  <a:cubicBezTo>
                    <a:pt x="9175" y="1441"/>
                    <a:pt x="6762" y="8725"/>
                    <a:pt x="265" y="8725"/>
                  </a:cubicBezTo>
                  <a:cubicBezTo>
                    <a:pt x="177" y="8725"/>
                    <a:pt x="89" y="8724"/>
                    <a:pt x="1" y="8721"/>
                  </a:cubicBezTo>
                  <a:lnTo>
                    <a:pt x="1" y="8721"/>
                  </a:lnTo>
                  <a:lnTo>
                    <a:pt x="34" y="9022"/>
                  </a:lnTo>
                  <a:cubicBezTo>
                    <a:pt x="34" y="9022"/>
                    <a:pt x="136" y="9030"/>
                    <a:pt x="319" y="9030"/>
                  </a:cubicBezTo>
                  <a:cubicBezTo>
                    <a:pt x="1367" y="9030"/>
                    <a:pt x="5080" y="8787"/>
                    <a:pt x="7617" y="5524"/>
                  </a:cubicBezTo>
                  <a:cubicBezTo>
                    <a:pt x="10613" y="1691"/>
                    <a:pt x="7734" y="0"/>
                    <a:pt x="7734"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32"/>
            <p:cNvSpPr/>
            <p:nvPr/>
          </p:nvSpPr>
          <p:spPr>
            <a:xfrm>
              <a:off x="6081777" y="3786936"/>
              <a:ext cx="1239468" cy="104775"/>
            </a:xfrm>
            <a:custGeom>
              <a:avLst/>
              <a:gdLst/>
              <a:ahLst/>
              <a:cxnLst/>
              <a:rect l="l" t="t" r="r" b="b"/>
              <a:pathLst>
                <a:path w="15852" h="1340" extrusionOk="0">
                  <a:moveTo>
                    <a:pt x="0" y="0"/>
                  </a:moveTo>
                  <a:lnTo>
                    <a:pt x="0" y="1339"/>
                  </a:lnTo>
                  <a:lnTo>
                    <a:pt x="15851" y="1339"/>
                  </a:lnTo>
                  <a:lnTo>
                    <a:pt x="158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32"/>
            <p:cNvSpPr/>
            <p:nvPr/>
          </p:nvSpPr>
          <p:spPr>
            <a:xfrm>
              <a:off x="5393313" y="1664075"/>
              <a:ext cx="1212023" cy="1171443"/>
            </a:xfrm>
            <a:custGeom>
              <a:avLst/>
              <a:gdLst/>
              <a:ahLst/>
              <a:cxnLst/>
              <a:rect l="l" t="t" r="r" b="b"/>
              <a:pathLst>
                <a:path w="15501" h="14982" extrusionOk="0">
                  <a:moveTo>
                    <a:pt x="7600" y="0"/>
                  </a:moveTo>
                  <a:cubicBezTo>
                    <a:pt x="1" y="3482"/>
                    <a:pt x="854" y="12721"/>
                    <a:pt x="854" y="12721"/>
                  </a:cubicBezTo>
                  <a:cubicBezTo>
                    <a:pt x="854" y="12721"/>
                    <a:pt x="3599" y="14312"/>
                    <a:pt x="8253" y="14981"/>
                  </a:cubicBezTo>
                  <a:lnTo>
                    <a:pt x="15500" y="3264"/>
                  </a:lnTo>
                  <a:cubicBezTo>
                    <a:pt x="13709" y="1523"/>
                    <a:pt x="7600" y="0"/>
                    <a:pt x="7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32"/>
            <p:cNvSpPr/>
            <p:nvPr/>
          </p:nvSpPr>
          <p:spPr>
            <a:xfrm>
              <a:off x="5416848" y="1862991"/>
              <a:ext cx="1188488" cy="972527"/>
            </a:xfrm>
            <a:custGeom>
              <a:avLst/>
              <a:gdLst/>
              <a:ahLst/>
              <a:cxnLst/>
              <a:rect l="l" t="t" r="r" b="b"/>
              <a:pathLst>
                <a:path w="15200" h="12438" extrusionOk="0">
                  <a:moveTo>
                    <a:pt x="3767" y="0"/>
                  </a:moveTo>
                  <a:cubicBezTo>
                    <a:pt x="1" y="4152"/>
                    <a:pt x="553" y="10177"/>
                    <a:pt x="553" y="10177"/>
                  </a:cubicBezTo>
                  <a:cubicBezTo>
                    <a:pt x="553" y="10177"/>
                    <a:pt x="3298" y="11768"/>
                    <a:pt x="7952" y="12437"/>
                  </a:cubicBezTo>
                  <a:lnTo>
                    <a:pt x="15199" y="720"/>
                  </a:lnTo>
                  <a:cubicBezTo>
                    <a:pt x="15015" y="536"/>
                    <a:pt x="14781" y="369"/>
                    <a:pt x="14530" y="201"/>
                  </a:cubicBezTo>
                  <a:cubicBezTo>
                    <a:pt x="13224" y="703"/>
                    <a:pt x="11400" y="988"/>
                    <a:pt x="9374" y="988"/>
                  </a:cubicBezTo>
                  <a:cubicBezTo>
                    <a:pt x="7115" y="988"/>
                    <a:pt x="5106" y="620"/>
                    <a:pt x="3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32"/>
            <p:cNvSpPr/>
            <p:nvPr/>
          </p:nvSpPr>
          <p:spPr>
            <a:xfrm>
              <a:off x="7211234" y="3698347"/>
              <a:ext cx="358658" cy="359830"/>
            </a:xfrm>
            <a:custGeom>
              <a:avLst/>
              <a:gdLst/>
              <a:ahLst/>
              <a:cxnLst/>
              <a:rect l="l" t="t" r="r" b="b"/>
              <a:pathLst>
                <a:path w="4587" h="4602" extrusionOk="0">
                  <a:moveTo>
                    <a:pt x="2651" y="0"/>
                  </a:moveTo>
                  <a:cubicBezTo>
                    <a:pt x="1866" y="0"/>
                    <a:pt x="1035" y="554"/>
                    <a:pt x="586" y="1451"/>
                  </a:cubicBezTo>
                  <a:cubicBezTo>
                    <a:pt x="0" y="2656"/>
                    <a:pt x="285" y="3962"/>
                    <a:pt x="1239" y="4431"/>
                  </a:cubicBezTo>
                  <a:cubicBezTo>
                    <a:pt x="1463" y="4546"/>
                    <a:pt x="1703" y="4601"/>
                    <a:pt x="1948" y="4601"/>
                  </a:cubicBezTo>
                  <a:cubicBezTo>
                    <a:pt x="2730" y="4601"/>
                    <a:pt x="3555" y="4043"/>
                    <a:pt x="4001" y="3125"/>
                  </a:cubicBezTo>
                  <a:cubicBezTo>
                    <a:pt x="4587" y="1936"/>
                    <a:pt x="4285" y="614"/>
                    <a:pt x="3348" y="162"/>
                  </a:cubicBezTo>
                  <a:cubicBezTo>
                    <a:pt x="3128" y="52"/>
                    <a:pt x="2892" y="0"/>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32"/>
            <p:cNvSpPr/>
            <p:nvPr/>
          </p:nvSpPr>
          <p:spPr>
            <a:xfrm>
              <a:off x="7293647" y="3780212"/>
              <a:ext cx="193833" cy="194693"/>
            </a:xfrm>
            <a:custGeom>
              <a:avLst/>
              <a:gdLst/>
              <a:ahLst/>
              <a:cxnLst/>
              <a:rect l="l" t="t" r="r" b="b"/>
              <a:pathLst>
                <a:path w="2479" h="2490" extrusionOk="0">
                  <a:moveTo>
                    <a:pt x="1439" y="0"/>
                  </a:moveTo>
                  <a:cubicBezTo>
                    <a:pt x="1015" y="0"/>
                    <a:pt x="563" y="304"/>
                    <a:pt x="319" y="806"/>
                  </a:cubicBezTo>
                  <a:cubicBezTo>
                    <a:pt x="1" y="1459"/>
                    <a:pt x="152" y="2162"/>
                    <a:pt x="687" y="2413"/>
                  </a:cubicBezTo>
                  <a:cubicBezTo>
                    <a:pt x="799" y="2465"/>
                    <a:pt x="920" y="2490"/>
                    <a:pt x="1043" y="2490"/>
                  </a:cubicBezTo>
                  <a:cubicBezTo>
                    <a:pt x="1470" y="2490"/>
                    <a:pt x="1926" y="2191"/>
                    <a:pt x="2160" y="1710"/>
                  </a:cubicBezTo>
                  <a:cubicBezTo>
                    <a:pt x="2478" y="1057"/>
                    <a:pt x="2328" y="354"/>
                    <a:pt x="1809" y="86"/>
                  </a:cubicBezTo>
                  <a:cubicBezTo>
                    <a:pt x="1692" y="28"/>
                    <a:pt x="1567" y="0"/>
                    <a:pt x="1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32"/>
            <p:cNvSpPr/>
            <p:nvPr/>
          </p:nvSpPr>
          <p:spPr>
            <a:xfrm>
              <a:off x="5765029" y="3663317"/>
              <a:ext cx="388761" cy="394156"/>
            </a:xfrm>
            <a:custGeom>
              <a:avLst/>
              <a:gdLst/>
              <a:ahLst/>
              <a:cxnLst/>
              <a:rect l="l" t="t" r="r" b="b"/>
              <a:pathLst>
                <a:path w="4972" h="5041" extrusionOk="0">
                  <a:moveTo>
                    <a:pt x="2871" y="1"/>
                  </a:moveTo>
                  <a:cubicBezTo>
                    <a:pt x="2014" y="1"/>
                    <a:pt x="1106" y="595"/>
                    <a:pt x="620" y="1581"/>
                  </a:cubicBezTo>
                  <a:cubicBezTo>
                    <a:pt x="0" y="2887"/>
                    <a:pt x="318" y="4360"/>
                    <a:pt x="1339" y="4862"/>
                  </a:cubicBezTo>
                  <a:cubicBezTo>
                    <a:pt x="1578" y="4983"/>
                    <a:pt x="1834" y="5040"/>
                    <a:pt x="2095" y="5040"/>
                  </a:cubicBezTo>
                  <a:cubicBezTo>
                    <a:pt x="2949" y="5040"/>
                    <a:pt x="3852" y="4426"/>
                    <a:pt x="4352" y="3439"/>
                  </a:cubicBezTo>
                  <a:cubicBezTo>
                    <a:pt x="4972" y="2133"/>
                    <a:pt x="4670" y="677"/>
                    <a:pt x="3633" y="175"/>
                  </a:cubicBezTo>
                  <a:cubicBezTo>
                    <a:pt x="3393" y="57"/>
                    <a:pt x="3134"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32"/>
            <p:cNvSpPr/>
            <p:nvPr/>
          </p:nvSpPr>
          <p:spPr>
            <a:xfrm>
              <a:off x="5850100" y="3748701"/>
              <a:ext cx="218619" cy="223780"/>
            </a:xfrm>
            <a:custGeom>
              <a:avLst/>
              <a:gdLst/>
              <a:ahLst/>
              <a:cxnLst/>
              <a:rect l="l" t="t" r="r" b="b"/>
              <a:pathLst>
                <a:path w="2796" h="2862" extrusionOk="0">
                  <a:moveTo>
                    <a:pt x="1613" y="1"/>
                  </a:moveTo>
                  <a:cubicBezTo>
                    <a:pt x="1128" y="1"/>
                    <a:pt x="622" y="359"/>
                    <a:pt x="352" y="924"/>
                  </a:cubicBezTo>
                  <a:cubicBezTo>
                    <a:pt x="0" y="1644"/>
                    <a:pt x="168" y="2464"/>
                    <a:pt x="754" y="2765"/>
                  </a:cubicBezTo>
                  <a:cubicBezTo>
                    <a:pt x="888" y="2831"/>
                    <a:pt x="1031" y="2862"/>
                    <a:pt x="1176" y="2862"/>
                  </a:cubicBezTo>
                  <a:cubicBezTo>
                    <a:pt x="1664" y="2862"/>
                    <a:pt x="2173" y="2513"/>
                    <a:pt x="2444" y="1945"/>
                  </a:cubicBezTo>
                  <a:cubicBezTo>
                    <a:pt x="2796" y="1209"/>
                    <a:pt x="2628" y="389"/>
                    <a:pt x="2042" y="104"/>
                  </a:cubicBezTo>
                  <a:cubicBezTo>
                    <a:pt x="1906" y="34"/>
                    <a:pt x="1761"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32"/>
            <p:cNvSpPr/>
            <p:nvPr/>
          </p:nvSpPr>
          <p:spPr>
            <a:xfrm>
              <a:off x="5490190" y="2985879"/>
              <a:ext cx="1786563" cy="867831"/>
            </a:xfrm>
            <a:custGeom>
              <a:avLst/>
              <a:gdLst/>
              <a:ahLst/>
              <a:cxnLst/>
              <a:rect l="l" t="t" r="r" b="b"/>
              <a:pathLst>
                <a:path w="22849" h="11099" extrusionOk="0">
                  <a:moveTo>
                    <a:pt x="7214" y="1"/>
                  </a:moveTo>
                  <a:cubicBezTo>
                    <a:pt x="7156" y="1"/>
                    <a:pt x="1516" y="1624"/>
                    <a:pt x="0" y="11099"/>
                  </a:cubicBezTo>
                  <a:lnTo>
                    <a:pt x="21409" y="11099"/>
                  </a:lnTo>
                  <a:lnTo>
                    <a:pt x="22848" y="9642"/>
                  </a:lnTo>
                  <a:lnTo>
                    <a:pt x="12721" y="9642"/>
                  </a:lnTo>
                  <a:lnTo>
                    <a:pt x="15249" y="1"/>
                  </a:lnTo>
                  <a:lnTo>
                    <a:pt x="7215" y="1"/>
                  </a:lnTo>
                  <a:cubicBezTo>
                    <a:pt x="7215" y="1"/>
                    <a:pt x="7214" y="1"/>
                    <a:pt x="7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32"/>
            <p:cNvSpPr/>
            <p:nvPr/>
          </p:nvSpPr>
          <p:spPr>
            <a:xfrm>
              <a:off x="5491441" y="2984627"/>
              <a:ext cx="1785312" cy="869082"/>
            </a:xfrm>
            <a:custGeom>
              <a:avLst/>
              <a:gdLst/>
              <a:ahLst/>
              <a:cxnLst/>
              <a:rect l="l" t="t" r="r" b="b"/>
              <a:pathLst>
                <a:path w="22833" h="11115" extrusionOk="0">
                  <a:moveTo>
                    <a:pt x="7199" y="0"/>
                  </a:moveTo>
                  <a:cubicBezTo>
                    <a:pt x="7199" y="0"/>
                    <a:pt x="1524" y="1590"/>
                    <a:pt x="1" y="11081"/>
                  </a:cubicBezTo>
                  <a:lnTo>
                    <a:pt x="1474" y="11081"/>
                  </a:lnTo>
                  <a:cubicBezTo>
                    <a:pt x="1608" y="9960"/>
                    <a:pt x="1909" y="8755"/>
                    <a:pt x="2361" y="7566"/>
                  </a:cubicBezTo>
                  <a:cubicBezTo>
                    <a:pt x="3958" y="3484"/>
                    <a:pt x="6980" y="617"/>
                    <a:pt x="9498" y="617"/>
                  </a:cubicBezTo>
                  <a:cubicBezTo>
                    <a:pt x="9830" y="617"/>
                    <a:pt x="10153" y="667"/>
                    <a:pt x="10463" y="770"/>
                  </a:cubicBezTo>
                  <a:cubicBezTo>
                    <a:pt x="13141" y="1657"/>
                    <a:pt x="13827" y="6110"/>
                    <a:pt x="12036" y="10746"/>
                  </a:cubicBezTo>
                  <a:cubicBezTo>
                    <a:pt x="11986" y="10880"/>
                    <a:pt x="11936" y="10981"/>
                    <a:pt x="11885" y="11115"/>
                  </a:cubicBezTo>
                  <a:lnTo>
                    <a:pt x="21426" y="11115"/>
                  </a:lnTo>
                  <a:lnTo>
                    <a:pt x="22832" y="9658"/>
                  </a:lnTo>
                  <a:lnTo>
                    <a:pt x="12705" y="9658"/>
                  </a:lnTo>
                  <a:lnTo>
                    <a:pt x="12705" y="9642"/>
                  </a:lnTo>
                  <a:lnTo>
                    <a:pt x="15233"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32"/>
            <p:cNvSpPr/>
            <p:nvPr/>
          </p:nvSpPr>
          <p:spPr>
            <a:xfrm>
              <a:off x="6911531"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32"/>
            <p:cNvSpPr/>
            <p:nvPr/>
          </p:nvSpPr>
          <p:spPr>
            <a:xfrm>
              <a:off x="7213815" y="2737234"/>
              <a:ext cx="212129" cy="1013108"/>
            </a:xfrm>
            <a:custGeom>
              <a:avLst/>
              <a:gdLst/>
              <a:ahLst/>
              <a:cxnLst/>
              <a:rect l="l" t="t" r="r" b="b"/>
              <a:pathLst>
                <a:path w="2713" h="12957" extrusionOk="0">
                  <a:moveTo>
                    <a:pt x="1290" y="1"/>
                  </a:moveTo>
                  <a:lnTo>
                    <a:pt x="1290" y="1"/>
                  </a:lnTo>
                  <a:cubicBezTo>
                    <a:pt x="537" y="1591"/>
                    <a:pt x="1" y="4587"/>
                    <a:pt x="1" y="8002"/>
                  </a:cubicBezTo>
                  <a:cubicBezTo>
                    <a:pt x="1" y="9810"/>
                    <a:pt x="152" y="11517"/>
                    <a:pt x="403" y="12956"/>
                  </a:cubicBezTo>
                  <a:lnTo>
                    <a:pt x="804" y="12873"/>
                  </a:lnTo>
                  <a:cubicBezTo>
                    <a:pt x="2713" y="7851"/>
                    <a:pt x="2143" y="3148"/>
                    <a:pt x="1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32"/>
            <p:cNvSpPr/>
            <p:nvPr/>
          </p:nvSpPr>
          <p:spPr>
            <a:xfrm>
              <a:off x="7132731" y="3457052"/>
              <a:ext cx="532708" cy="396658"/>
            </a:xfrm>
            <a:custGeom>
              <a:avLst/>
              <a:gdLst/>
              <a:ahLst/>
              <a:cxnLst/>
              <a:rect l="l" t="t" r="r" b="b"/>
              <a:pathLst>
                <a:path w="6813" h="5073" extrusionOk="0">
                  <a:moveTo>
                    <a:pt x="3365" y="1"/>
                  </a:moveTo>
                  <a:cubicBezTo>
                    <a:pt x="1507" y="1"/>
                    <a:pt x="0" y="1507"/>
                    <a:pt x="0" y="3365"/>
                  </a:cubicBezTo>
                  <a:cubicBezTo>
                    <a:pt x="0" y="4001"/>
                    <a:pt x="167" y="4571"/>
                    <a:pt x="452" y="5073"/>
                  </a:cubicBezTo>
                  <a:lnTo>
                    <a:pt x="6813" y="3750"/>
                  </a:lnTo>
                  <a:cubicBezTo>
                    <a:pt x="6428" y="905"/>
                    <a:pt x="4620" y="1"/>
                    <a:pt x="3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32"/>
            <p:cNvSpPr/>
            <p:nvPr/>
          </p:nvSpPr>
          <p:spPr>
            <a:xfrm>
              <a:off x="7113028" y="3457052"/>
              <a:ext cx="328633" cy="396658"/>
            </a:xfrm>
            <a:custGeom>
              <a:avLst/>
              <a:gdLst/>
              <a:ahLst/>
              <a:cxnLst/>
              <a:rect l="l" t="t" r="r" b="b"/>
              <a:pathLst>
                <a:path w="4203" h="5073" extrusionOk="0">
                  <a:moveTo>
                    <a:pt x="3617" y="1"/>
                  </a:moveTo>
                  <a:cubicBezTo>
                    <a:pt x="1759" y="1"/>
                    <a:pt x="1" y="1507"/>
                    <a:pt x="1" y="3365"/>
                  </a:cubicBezTo>
                  <a:cubicBezTo>
                    <a:pt x="1" y="4001"/>
                    <a:pt x="419" y="4571"/>
                    <a:pt x="704" y="5073"/>
                  </a:cubicBezTo>
                  <a:lnTo>
                    <a:pt x="2277" y="4738"/>
                  </a:lnTo>
                  <a:cubicBezTo>
                    <a:pt x="2160" y="4504"/>
                    <a:pt x="2043" y="4253"/>
                    <a:pt x="1959" y="4001"/>
                  </a:cubicBezTo>
                  <a:cubicBezTo>
                    <a:pt x="1256" y="1892"/>
                    <a:pt x="2177" y="135"/>
                    <a:pt x="4035" y="68"/>
                  </a:cubicBezTo>
                  <a:lnTo>
                    <a:pt x="4202" y="68"/>
                  </a:lnTo>
                  <a:cubicBezTo>
                    <a:pt x="3985" y="18"/>
                    <a:pt x="3801" y="1"/>
                    <a:pt x="361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32"/>
            <p:cNvSpPr/>
            <p:nvPr/>
          </p:nvSpPr>
          <p:spPr>
            <a:xfrm>
              <a:off x="6064732" y="2652163"/>
              <a:ext cx="903173" cy="1034063"/>
            </a:xfrm>
            <a:custGeom>
              <a:avLst/>
              <a:gdLst/>
              <a:ahLst/>
              <a:cxnLst/>
              <a:rect l="l" t="t" r="r" b="b"/>
              <a:pathLst>
                <a:path w="11551" h="13225" extrusionOk="0">
                  <a:moveTo>
                    <a:pt x="6913" y="1"/>
                  </a:moveTo>
                  <a:lnTo>
                    <a:pt x="185" y="1541"/>
                  </a:lnTo>
                  <a:cubicBezTo>
                    <a:pt x="0" y="2763"/>
                    <a:pt x="218" y="4252"/>
                    <a:pt x="1591" y="4319"/>
                  </a:cubicBezTo>
                  <a:lnTo>
                    <a:pt x="6980" y="4989"/>
                  </a:lnTo>
                  <a:cubicBezTo>
                    <a:pt x="6980" y="4989"/>
                    <a:pt x="6646" y="12973"/>
                    <a:pt x="6646" y="13124"/>
                  </a:cubicBezTo>
                  <a:lnTo>
                    <a:pt x="6830" y="13224"/>
                  </a:lnTo>
                  <a:cubicBezTo>
                    <a:pt x="6813" y="13207"/>
                    <a:pt x="11550" y="4336"/>
                    <a:pt x="11332" y="3784"/>
                  </a:cubicBezTo>
                  <a:cubicBezTo>
                    <a:pt x="11148" y="3215"/>
                    <a:pt x="6913" y="1"/>
                    <a:pt x="6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32"/>
            <p:cNvSpPr/>
            <p:nvPr/>
          </p:nvSpPr>
          <p:spPr>
            <a:xfrm>
              <a:off x="6067312" y="2650834"/>
              <a:ext cx="700270" cy="1026166"/>
            </a:xfrm>
            <a:custGeom>
              <a:avLst/>
              <a:gdLst/>
              <a:ahLst/>
              <a:cxnLst/>
              <a:rect l="l" t="t" r="r" b="b"/>
              <a:pathLst>
                <a:path w="8956" h="13124" extrusionOk="0">
                  <a:moveTo>
                    <a:pt x="6931" y="1"/>
                  </a:moveTo>
                  <a:lnTo>
                    <a:pt x="185" y="1541"/>
                  </a:lnTo>
                  <a:cubicBezTo>
                    <a:pt x="1" y="2763"/>
                    <a:pt x="235" y="4253"/>
                    <a:pt x="1591" y="4303"/>
                  </a:cubicBezTo>
                  <a:lnTo>
                    <a:pt x="6981" y="4972"/>
                  </a:lnTo>
                  <a:cubicBezTo>
                    <a:pt x="6981" y="4972"/>
                    <a:pt x="6646" y="12973"/>
                    <a:pt x="6646" y="13124"/>
                  </a:cubicBezTo>
                  <a:lnTo>
                    <a:pt x="6864" y="12906"/>
                  </a:lnTo>
                  <a:lnTo>
                    <a:pt x="6864" y="12906"/>
                  </a:lnTo>
                  <a:cubicBezTo>
                    <a:pt x="6864" y="12906"/>
                    <a:pt x="6864" y="12906"/>
                    <a:pt x="6864" y="12906"/>
                  </a:cubicBezTo>
                  <a:cubicBezTo>
                    <a:pt x="6835" y="12906"/>
                    <a:pt x="8956" y="5324"/>
                    <a:pt x="8889" y="5039"/>
                  </a:cubicBezTo>
                  <a:cubicBezTo>
                    <a:pt x="8839" y="4705"/>
                    <a:pt x="7450" y="3767"/>
                    <a:pt x="6261" y="2780"/>
                  </a:cubicBezTo>
                  <a:cubicBezTo>
                    <a:pt x="6110" y="2662"/>
                    <a:pt x="8220" y="1039"/>
                    <a:pt x="8102" y="922"/>
                  </a:cubicBezTo>
                  <a:cubicBezTo>
                    <a:pt x="7433" y="403"/>
                    <a:pt x="6931" y="1"/>
                    <a:pt x="693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32"/>
            <p:cNvSpPr/>
            <p:nvPr/>
          </p:nvSpPr>
          <p:spPr>
            <a:xfrm>
              <a:off x="6730912" y="3608428"/>
              <a:ext cx="134878" cy="130108"/>
            </a:xfrm>
            <a:custGeom>
              <a:avLst/>
              <a:gdLst/>
              <a:ahLst/>
              <a:cxnLst/>
              <a:rect l="l" t="t" r="r" b="b"/>
              <a:pathLst>
                <a:path w="1725" h="1664" extrusionOk="0">
                  <a:moveTo>
                    <a:pt x="485" y="0"/>
                  </a:moveTo>
                  <a:cubicBezTo>
                    <a:pt x="248" y="0"/>
                    <a:pt x="0" y="743"/>
                    <a:pt x="0" y="743"/>
                  </a:cubicBezTo>
                  <a:lnTo>
                    <a:pt x="636" y="1664"/>
                  </a:lnTo>
                  <a:lnTo>
                    <a:pt x="1724" y="1664"/>
                  </a:lnTo>
                  <a:lnTo>
                    <a:pt x="921" y="1178"/>
                  </a:lnTo>
                  <a:cubicBezTo>
                    <a:pt x="921" y="1178"/>
                    <a:pt x="770" y="325"/>
                    <a:pt x="636" y="124"/>
                  </a:cubicBezTo>
                  <a:cubicBezTo>
                    <a:pt x="588" y="36"/>
                    <a:pt x="537"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32"/>
            <p:cNvSpPr/>
            <p:nvPr/>
          </p:nvSpPr>
          <p:spPr>
            <a:xfrm>
              <a:off x="6551622" y="3612103"/>
              <a:ext cx="134878" cy="126433"/>
            </a:xfrm>
            <a:custGeom>
              <a:avLst/>
              <a:gdLst/>
              <a:ahLst/>
              <a:cxnLst/>
              <a:rect l="l" t="t" r="r" b="b"/>
              <a:pathLst>
                <a:path w="1725" h="1617" extrusionOk="0">
                  <a:moveTo>
                    <a:pt x="437" y="0"/>
                  </a:moveTo>
                  <a:cubicBezTo>
                    <a:pt x="132" y="0"/>
                    <a:pt x="0" y="696"/>
                    <a:pt x="0" y="696"/>
                  </a:cubicBezTo>
                  <a:lnTo>
                    <a:pt x="619" y="1617"/>
                  </a:lnTo>
                  <a:lnTo>
                    <a:pt x="1724" y="1617"/>
                  </a:lnTo>
                  <a:lnTo>
                    <a:pt x="971" y="1064"/>
                  </a:lnTo>
                  <a:cubicBezTo>
                    <a:pt x="971" y="1064"/>
                    <a:pt x="1071" y="412"/>
                    <a:pt x="619" y="77"/>
                  </a:cubicBezTo>
                  <a:cubicBezTo>
                    <a:pt x="553" y="23"/>
                    <a:pt x="492"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32"/>
            <p:cNvSpPr/>
            <p:nvPr/>
          </p:nvSpPr>
          <p:spPr>
            <a:xfrm>
              <a:off x="5933841" y="1919366"/>
              <a:ext cx="880889" cy="1024758"/>
            </a:xfrm>
            <a:custGeom>
              <a:avLst/>
              <a:gdLst/>
              <a:ahLst/>
              <a:cxnLst/>
              <a:rect l="l" t="t" r="r" b="b"/>
              <a:pathLst>
                <a:path w="11266" h="13106" extrusionOk="0">
                  <a:moveTo>
                    <a:pt x="8415" y="1"/>
                  </a:moveTo>
                  <a:cubicBezTo>
                    <a:pt x="7215" y="1"/>
                    <a:pt x="5560" y="638"/>
                    <a:pt x="3633" y="2476"/>
                  </a:cubicBezTo>
                  <a:cubicBezTo>
                    <a:pt x="1" y="5908"/>
                    <a:pt x="419" y="13105"/>
                    <a:pt x="419" y="13105"/>
                  </a:cubicBezTo>
                  <a:cubicBezTo>
                    <a:pt x="1674" y="13105"/>
                    <a:pt x="5959" y="12436"/>
                    <a:pt x="9307" y="9724"/>
                  </a:cubicBezTo>
                  <a:cubicBezTo>
                    <a:pt x="8320" y="7013"/>
                    <a:pt x="11266" y="3481"/>
                    <a:pt x="10412" y="1104"/>
                  </a:cubicBezTo>
                  <a:cubicBezTo>
                    <a:pt x="10184" y="499"/>
                    <a:pt x="9477" y="1"/>
                    <a:pt x="8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32"/>
            <p:cNvSpPr/>
            <p:nvPr/>
          </p:nvSpPr>
          <p:spPr>
            <a:xfrm>
              <a:off x="6326512" y="1918662"/>
              <a:ext cx="488218" cy="863139"/>
            </a:xfrm>
            <a:custGeom>
              <a:avLst/>
              <a:gdLst/>
              <a:ahLst/>
              <a:cxnLst/>
              <a:rect l="l" t="t" r="r" b="b"/>
              <a:pathLst>
                <a:path w="6244" h="11039" extrusionOk="0">
                  <a:moveTo>
                    <a:pt x="3391" y="1"/>
                  </a:moveTo>
                  <a:cubicBezTo>
                    <a:pt x="2792" y="1"/>
                    <a:pt x="2079" y="159"/>
                    <a:pt x="1272" y="544"/>
                  </a:cubicBezTo>
                  <a:cubicBezTo>
                    <a:pt x="502" y="1699"/>
                    <a:pt x="0" y="3373"/>
                    <a:pt x="0" y="5231"/>
                  </a:cubicBezTo>
                  <a:cubicBezTo>
                    <a:pt x="0" y="7875"/>
                    <a:pt x="954" y="10118"/>
                    <a:pt x="2310" y="11039"/>
                  </a:cubicBezTo>
                  <a:cubicBezTo>
                    <a:pt x="2980" y="10654"/>
                    <a:pt x="3632" y="10235"/>
                    <a:pt x="4268" y="9716"/>
                  </a:cubicBezTo>
                  <a:cubicBezTo>
                    <a:pt x="3298" y="7022"/>
                    <a:pt x="6244" y="3490"/>
                    <a:pt x="5390" y="1113"/>
                  </a:cubicBezTo>
                  <a:cubicBezTo>
                    <a:pt x="5165" y="502"/>
                    <a:pt x="4459" y="1"/>
                    <a:pt x="3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32"/>
            <p:cNvSpPr/>
            <p:nvPr/>
          </p:nvSpPr>
          <p:spPr>
            <a:xfrm>
              <a:off x="6546383" y="1918584"/>
              <a:ext cx="216039" cy="275620"/>
            </a:xfrm>
            <a:custGeom>
              <a:avLst/>
              <a:gdLst/>
              <a:ahLst/>
              <a:cxnLst/>
              <a:rect l="l" t="t" r="r" b="b"/>
              <a:pathLst>
                <a:path w="2763" h="3525" extrusionOk="0">
                  <a:moveTo>
                    <a:pt x="561" y="1"/>
                  </a:moveTo>
                  <a:cubicBezTo>
                    <a:pt x="383" y="1"/>
                    <a:pt x="196" y="14"/>
                    <a:pt x="0" y="43"/>
                  </a:cubicBezTo>
                  <a:lnTo>
                    <a:pt x="0" y="394"/>
                  </a:lnTo>
                  <a:cubicBezTo>
                    <a:pt x="0" y="2118"/>
                    <a:pt x="753" y="3524"/>
                    <a:pt x="1674" y="3524"/>
                  </a:cubicBezTo>
                  <a:cubicBezTo>
                    <a:pt x="2059" y="3524"/>
                    <a:pt x="2394" y="3290"/>
                    <a:pt x="2678" y="2905"/>
                  </a:cubicBezTo>
                  <a:cubicBezTo>
                    <a:pt x="2762" y="2269"/>
                    <a:pt x="2762" y="1666"/>
                    <a:pt x="2578" y="1114"/>
                  </a:cubicBezTo>
                  <a:cubicBezTo>
                    <a:pt x="2362" y="496"/>
                    <a:pt x="1640"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32"/>
            <p:cNvSpPr/>
            <p:nvPr/>
          </p:nvSpPr>
          <p:spPr>
            <a:xfrm>
              <a:off x="5956125" y="1907481"/>
              <a:ext cx="829830" cy="706056"/>
            </a:xfrm>
            <a:custGeom>
              <a:avLst/>
              <a:gdLst/>
              <a:ahLst/>
              <a:cxnLst/>
              <a:rect l="l" t="t" r="r" b="b"/>
              <a:pathLst>
                <a:path w="10613" h="9030" extrusionOk="0">
                  <a:moveTo>
                    <a:pt x="7750" y="0"/>
                  </a:moveTo>
                  <a:lnTo>
                    <a:pt x="6796" y="302"/>
                  </a:lnTo>
                  <a:cubicBezTo>
                    <a:pt x="9174" y="1425"/>
                    <a:pt x="6761" y="8725"/>
                    <a:pt x="264" y="8725"/>
                  </a:cubicBezTo>
                  <a:cubicBezTo>
                    <a:pt x="177" y="8725"/>
                    <a:pt x="89" y="8724"/>
                    <a:pt x="0" y="8721"/>
                  </a:cubicBezTo>
                  <a:lnTo>
                    <a:pt x="0" y="8721"/>
                  </a:lnTo>
                  <a:lnTo>
                    <a:pt x="50" y="9023"/>
                  </a:lnTo>
                  <a:cubicBezTo>
                    <a:pt x="50" y="9023"/>
                    <a:pt x="152" y="9030"/>
                    <a:pt x="335" y="9030"/>
                  </a:cubicBezTo>
                  <a:cubicBezTo>
                    <a:pt x="1383" y="9030"/>
                    <a:pt x="5094" y="8787"/>
                    <a:pt x="7616" y="5524"/>
                  </a:cubicBezTo>
                  <a:cubicBezTo>
                    <a:pt x="10612" y="1691"/>
                    <a:pt x="7750" y="1"/>
                    <a:pt x="7750"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32"/>
            <p:cNvSpPr/>
            <p:nvPr/>
          </p:nvSpPr>
          <p:spPr>
            <a:xfrm>
              <a:off x="6490086" y="1907481"/>
              <a:ext cx="153174" cy="99536"/>
            </a:xfrm>
            <a:custGeom>
              <a:avLst/>
              <a:gdLst/>
              <a:ahLst/>
              <a:cxnLst/>
              <a:rect l="l" t="t" r="r" b="b"/>
              <a:pathLst>
                <a:path w="1959" h="1273" extrusionOk="0">
                  <a:moveTo>
                    <a:pt x="938" y="0"/>
                  </a:moveTo>
                  <a:lnTo>
                    <a:pt x="0" y="302"/>
                  </a:lnTo>
                  <a:cubicBezTo>
                    <a:pt x="352" y="486"/>
                    <a:pt x="620" y="821"/>
                    <a:pt x="754" y="1256"/>
                  </a:cubicBezTo>
                  <a:cubicBezTo>
                    <a:pt x="938" y="1239"/>
                    <a:pt x="1105" y="1222"/>
                    <a:pt x="1306" y="1222"/>
                  </a:cubicBezTo>
                  <a:cubicBezTo>
                    <a:pt x="1540" y="1222"/>
                    <a:pt x="1758" y="1239"/>
                    <a:pt x="1959" y="1273"/>
                  </a:cubicBezTo>
                  <a:cubicBezTo>
                    <a:pt x="1607" y="419"/>
                    <a:pt x="938" y="0"/>
                    <a:pt x="938" y="0"/>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32"/>
            <p:cNvSpPr/>
            <p:nvPr/>
          </p:nvSpPr>
          <p:spPr>
            <a:xfrm>
              <a:off x="5957377" y="2225480"/>
              <a:ext cx="665006" cy="388057"/>
            </a:xfrm>
            <a:custGeom>
              <a:avLst/>
              <a:gdLst/>
              <a:ahLst/>
              <a:cxnLst/>
              <a:rect l="l" t="t" r="r" b="b"/>
              <a:pathLst>
                <a:path w="8505" h="4963" extrusionOk="0">
                  <a:moveTo>
                    <a:pt x="7282" y="1"/>
                  </a:moveTo>
                  <a:cubicBezTo>
                    <a:pt x="6383" y="2274"/>
                    <a:pt x="3998" y="4658"/>
                    <a:pt x="268" y="4658"/>
                  </a:cubicBezTo>
                  <a:cubicBezTo>
                    <a:pt x="180" y="4658"/>
                    <a:pt x="91" y="4657"/>
                    <a:pt x="1" y="4654"/>
                  </a:cubicBezTo>
                  <a:lnTo>
                    <a:pt x="1" y="4654"/>
                  </a:lnTo>
                  <a:lnTo>
                    <a:pt x="51" y="4956"/>
                  </a:lnTo>
                  <a:cubicBezTo>
                    <a:pt x="51" y="4956"/>
                    <a:pt x="153" y="4963"/>
                    <a:pt x="336" y="4963"/>
                  </a:cubicBezTo>
                  <a:cubicBezTo>
                    <a:pt x="1384" y="4963"/>
                    <a:pt x="5095" y="4720"/>
                    <a:pt x="7617" y="1457"/>
                  </a:cubicBezTo>
                  <a:cubicBezTo>
                    <a:pt x="8002" y="955"/>
                    <a:pt x="8286" y="520"/>
                    <a:pt x="8504" y="85"/>
                  </a:cubicBezTo>
                  <a:lnTo>
                    <a:pt x="8504" y="85"/>
                  </a:lnTo>
                  <a:cubicBezTo>
                    <a:pt x="8370" y="101"/>
                    <a:pt x="8253" y="101"/>
                    <a:pt x="8119" y="101"/>
                  </a:cubicBezTo>
                  <a:cubicBezTo>
                    <a:pt x="7834" y="101"/>
                    <a:pt x="7533" y="51"/>
                    <a:pt x="7282" y="1"/>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32"/>
            <p:cNvSpPr/>
            <p:nvPr/>
          </p:nvSpPr>
          <p:spPr>
            <a:xfrm>
              <a:off x="7186370" y="2495158"/>
              <a:ext cx="214710" cy="248722"/>
            </a:xfrm>
            <a:custGeom>
              <a:avLst/>
              <a:gdLst/>
              <a:ahLst/>
              <a:cxnLst/>
              <a:rect l="l" t="t" r="r" b="b"/>
              <a:pathLst>
                <a:path w="2746" h="3181" extrusionOk="0">
                  <a:moveTo>
                    <a:pt x="2695" y="0"/>
                  </a:moveTo>
                  <a:cubicBezTo>
                    <a:pt x="1222" y="0"/>
                    <a:pt x="0" y="703"/>
                    <a:pt x="0" y="1590"/>
                  </a:cubicBezTo>
                  <a:cubicBezTo>
                    <a:pt x="0" y="2477"/>
                    <a:pt x="1222" y="3180"/>
                    <a:pt x="2695" y="3180"/>
                  </a:cubicBezTo>
                  <a:lnTo>
                    <a:pt x="2745" y="3180"/>
                  </a:lnTo>
                  <a:lnTo>
                    <a:pt x="27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32"/>
            <p:cNvSpPr/>
            <p:nvPr/>
          </p:nvSpPr>
          <p:spPr>
            <a:xfrm>
              <a:off x="7185041" y="2526512"/>
              <a:ext cx="150594" cy="213459"/>
            </a:xfrm>
            <a:custGeom>
              <a:avLst/>
              <a:gdLst/>
              <a:ahLst/>
              <a:cxnLst/>
              <a:rect l="l" t="t" r="r" b="b"/>
              <a:pathLst>
                <a:path w="1926" h="2730" extrusionOk="0">
                  <a:moveTo>
                    <a:pt x="938" y="1"/>
                  </a:moveTo>
                  <a:cubicBezTo>
                    <a:pt x="352" y="285"/>
                    <a:pt x="1" y="737"/>
                    <a:pt x="1" y="1206"/>
                  </a:cubicBezTo>
                  <a:cubicBezTo>
                    <a:pt x="1" y="1926"/>
                    <a:pt x="821" y="2528"/>
                    <a:pt x="1926" y="2729"/>
                  </a:cubicBezTo>
                  <a:cubicBezTo>
                    <a:pt x="1708" y="2411"/>
                    <a:pt x="1541" y="2043"/>
                    <a:pt x="1373" y="1675"/>
                  </a:cubicBezTo>
                  <a:cubicBezTo>
                    <a:pt x="1156" y="1089"/>
                    <a:pt x="1005" y="520"/>
                    <a:pt x="93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32"/>
            <p:cNvSpPr/>
            <p:nvPr/>
          </p:nvSpPr>
          <p:spPr>
            <a:xfrm>
              <a:off x="6094835" y="1936880"/>
              <a:ext cx="566799" cy="766418"/>
            </a:xfrm>
            <a:custGeom>
              <a:avLst/>
              <a:gdLst/>
              <a:ahLst/>
              <a:cxnLst/>
              <a:rect l="l" t="t" r="r" b="b"/>
              <a:pathLst>
                <a:path w="7249" h="9802" extrusionOk="0">
                  <a:moveTo>
                    <a:pt x="4984" y="1"/>
                  </a:moveTo>
                  <a:cubicBezTo>
                    <a:pt x="4303" y="1"/>
                    <a:pt x="3517" y="361"/>
                    <a:pt x="2846" y="1114"/>
                  </a:cubicBezTo>
                  <a:cubicBezTo>
                    <a:pt x="1641" y="2503"/>
                    <a:pt x="0" y="7542"/>
                    <a:pt x="3231" y="9802"/>
                  </a:cubicBezTo>
                  <a:lnTo>
                    <a:pt x="6612" y="5617"/>
                  </a:lnTo>
                  <a:cubicBezTo>
                    <a:pt x="5859" y="4680"/>
                    <a:pt x="7248" y="2202"/>
                    <a:pt x="6328" y="712"/>
                  </a:cubicBezTo>
                  <a:cubicBezTo>
                    <a:pt x="6033" y="244"/>
                    <a:pt x="5544" y="1"/>
                    <a:pt x="4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32"/>
            <p:cNvSpPr/>
            <p:nvPr/>
          </p:nvSpPr>
          <p:spPr>
            <a:xfrm>
              <a:off x="6094835" y="1936802"/>
              <a:ext cx="463354" cy="766497"/>
            </a:xfrm>
            <a:custGeom>
              <a:avLst/>
              <a:gdLst/>
              <a:ahLst/>
              <a:cxnLst/>
              <a:rect l="l" t="t" r="r" b="b"/>
              <a:pathLst>
                <a:path w="5926" h="9803" extrusionOk="0">
                  <a:moveTo>
                    <a:pt x="4991" y="0"/>
                  </a:moveTo>
                  <a:cubicBezTo>
                    <a:pt x="4315" y="0"/>
                    <a:pt x="3530" y="354"/>
                    <a:pt x="2846" y="1115"/>
                  </a:cubicBezTo>
                  <a:cubicBezTo>
                    <a:pt x="1641" y="2504"/>
                    <a:pt x="0" y="7543"/>
                    <a:pt x="3231" y="9803"/>
                  </a:cubicBezTo>
                  <a:lnTo>
                    <a:pt x="5005" y="7610"/>
                  </a:lnTo>
                  <a:cubicBezTo>
                    <a:pt x="4152" y="7158"/>
                    <a:pt x="3549" y="5702"/>
                    <a:pt x="3549" y="3961"/>
                  </a:cubicBezTo>
                  <a:cubicBezTo>
                    <a:pt x="3549" y="1885"/>
                    <a:pt x="4419" y="195"/>
                    <a:pt x="5507" y="195"/>
                  </a:cubicBezTo>
                  <a:cubicBezTo>
                    <a:pt x="5658" y="195"/>
                    <a:pt x="5809" y="211"/>
                    <a:pt x="5926" y="278"/>
                  </a:cubicBezTo>
                  <a:cubicBezTo>
                    <a:pt x="5663" y="95"/>
                    <a:pt x="5342" y="0"/>
                    <a:pt x="4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32"/>
            <p:cNvSpPr/>
            <p:nvPr/>
          </p:nvSpPr>
          <p:spPr>
            <a:xfrm>
              <a:off x="6281240" y="2298510"/>
              <a:ext cx="735064" cy="501667"/>
            </a:xfrm>
            <a:custGeom>
              <a:avLst/>
              <a:gdLst/>
              <a:ahLst/>
              <a:cxnLst/>
              <a:rect l="l" t="t" r="r" b="b"/>
              <a:pathLst>
                <a:path w="9401" h="6416" extrusionOk="0">
                  <a:moveTo>
                    <a:pt x="8382" y="0"/>
                  </a:moveTo>
                  <a:cubicBezTo>
                    <a:pt x="3345" y="0"/>
                    <a:pt x="1" y="3546"/>
                    <a:pt x="177" y="4155"/>
                  </a:cubicBezTo>
                  <a:cubicBezTo>
                    <a:pt x="362" y="4775"/>
                    <a:pt x="1701" y="6348"/>
                    <a:pt x="2772" y="6415"/>
                  </a:cubicBezTo>
                  <a:cubicBezTo>
                    <a:pt x="2783" y="6416"/>
                    <a:pt x="2794" y="6416"/>
                    <a:pt x="2805" y="6416"/>
                  </a:cubicBezTo>
                  <a:cubicBezTo>
                    <a:pt x="3919" y="6416"/>
                    <a:pt x="7677" y="3962"/>
                    <a:pt x="9400" y="1327"/>
                  </a:cubicBezTo>
                  <a:lnTo>
                    <a:pt x="9049" y="21"/>
                  </a:lnTo>
                  <a:cubicBezTo>
                    <a:pt x="8823" y="7"/>
                    <a:pt x="8601" y="0"/>
                    <a:pt x="838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32"/>
            <p:cNvSpPr/>
            <p:nvPr/>
          </p:nvSpPr>
          <p:spPr>
            <a:xfrm>
              <a:off x="6424641" y="2297337"/>
              <a:ext cx="578528" cy="274603"/>
            </a:xfrm>
            <a:custGeom>
              <a:avLst/>
              <a:gdLst/>
              <a:ahLst/>
              <a:cxnLst/>
              <a:rect l="l" t="t" r="r" b="b"/>
              <a:pathLst>
                <a:path w="7399" h="3512" extrusionOk="0">
                  <a:moveTo>
                    <a:pt x="6574" y="0"/>
                  </a:moveTo>
                  <a:cubicBezTo>
                    <a:pt x="3750" y="0"/>
                    <a:pt x="1433" y="1105"/>
                    <a:pt x="1" y="2195"/>
                  </a:cubicBezTo>
                  <a:cubicBezTo>
                    <a:pt x="469" y="2798"/>
                    <a:pt x="1172" y="3400"/>
                    <a:pt x="1775" y="3501"/>
                  </a:cubicBezTo>
                  <a:cubicBezTo>
                    <a:pt x="1827" y="3508"/>
                    <a:pt x="1887" y="3512"/>
                    <a:pt x="1953" y="3512"/>
                  </a:cubicBezTo>
                  <a:cubicBezTo>
                    <a:pt x="2953" y="3512"/>
                    <a:pt x="5500" y="2683"/>
                    <a:pt x="7399" y="957"/>
                  </a:cubicBezTo>
                  <a:lnTo>
                    <a:pt x="7215" y="19"/>
                  </a:lnTo>
                  <a:cubicBezTo>
                    <a:pt x="6998" y="6"/>
                    <a:pt x="6785" y="0"/>
                    <a:pt x="65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32"/>
            <p:cNvSpPr/>
            <p:nvPr/>
          </p:nvSpPr>
          <p:spPr>
            <a:xfrm>
              <a:off x="6627466" y="1683701"/>
              <a:ext cx="230426" cy="405806"/>
            </a:xfrm>
            <a:custGeom>
              <a:avLst/>
              <a:gdLst/>
              <a:ahLst/>
              <a:cxnLst/>
              <a:rect l="l" t="t" r="r" b="b"/>
              <a:pathLst>
                <a:path w="2947" h="5190" extrusionOk="0">
                  <a:moveTo>
                    <a:pt x="1692" y="0"/>
                  </a:moveTo>
                  <a:lnTo>
                    <a:pt x="1" y="3047"/>
                  </a:lnTo>
                  <a:lnTo>
                    <a:pt x="1708" y="5189"/>
                  </a:lnTo>
                  <a:lnTo>
                    <a:pt x="2947" y="2846"/>
                  </a:lnTo>
                  <a:lnTo>
                    <a:pt x="169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32"/>
            <p:cNvSpPr/>
            <p:nvPr/>
          </p:nvSpPr>
          <p:spPr>
            <a:xfrm>
              <a:off x="6719105" y="1548276"/>
              <a:ext cx="367884" cy="487515"/>
            </a:xfrm>
            <a:custGeom>
              <a:avLst/>
              <a:gdLst/>
              <a:ahLst/>
              <a:cxnLst/>
              <a:rect l="l" t="t" r="r" b="b"/>
              <a:pathLst>
                <a:path w="4705" h="6235" extrusionOk="0">
                  <a:moveTo>
                    <a:pt x="3161" y="0"/>
                  </a:moveTo>
                  <a:cubicBezTo>
                    <a:pt x="2281" y="0"/>
                    <a:pt x="1049" y="657"/>
                    <a:pt x="603" y="1498"/>
                  </a:cubicBezTo>
                  <a:cubicBezTo>
                    <a:pt x="1" y="2619"/>
                    <a:pt x="369" y="4879"/>
                    <a:pt x="369" y="4879"/>
                  </a:cubicBezTo>
                  <a:cubicBezTo>
                    <a:pt x="369" y="4879"/>
                    <a:pt x="1206" y="6101"/>
                    <a:pt x="2629" y="6235"/>
                  </a:cubicBezTo>
                  <a:cubicBezTo>
                    <a:pt x="3449" y="5716"/>
                    <a:pt x="4704" y="912"/>
                    <a:pt x="3851" y="209"/>
                  </a:cubicBezTo>
                  <a:cubicBezTo>
                    <a:pt x="3679" y="65"/>
                    <a:pt x="3437" y="0"/>
                    <a:pt x="316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32"/>
            <p:cNvSpPr/>
            <p:nvPr/>
          </p:nvSpPr>
          <p:spPr>
            <a:xfrm>
              <a:off x="6736151" y="1548276"/>
              <a:ext cx="310258" cy="320032"/>
            </a:xfrm>
            <a:custGeom>
              <a:avLst/>
              <a:gdLst/>
              <a:ahLst/>
              <a:cxnLst/>
              <a:rect l="l" t="t" r="r" b="b"/>
              <a:pathLst>
                <a:path w="3968" h="4093" extrusionOk="0">
                  <a:moveTo>
                    <a:pt x="2943" y="0"/>
                  </a:moveTo>
                  <a:cubicBezTo>
                    <a:pt x="2063" y="0"/>
                    <a:pt x="831" y="657"/>
                    <a:pt x="385" y="1498"/>
                  </a:cubicBezTo>
                  <a:cubicBezTo>
                    <a:pt x="0" y="2201"/>
                    <a:pt x="34" y="3339"/>
                    <a:pt x="67" y="4092"/>
                  </a:cubicBezTo>
                  <a:cubicBezTo>
                    <a:pt x="452" y="3339"/>
                    <a:pt x="1239" y="2619"/>
                    <a:pt x="2310" y="2167"/>
                  </a:cubicBezTo>
                  <a:cubicBezTo>
                    <a:pt x="2846" y="1933"/>
                    <a:pt x="3381" y="1833"/>
                    <a:pt x="3900" y="1799"/>
                  </a:cubicBezTo>
                  <a:cubicBezTo>
                    <a:pt x="3967" y="1046"/>
                    <a:pt x="3900" y="410"/>
                    <a:pt x="3633" y="209"/>
                  </a:cubicBezTo>
                  <a:cubicBezTo>
                    <a:pt x="3461" y="65"/>
                    <a:pt x="3219" y="0"/>
                    <a:pt x="294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32"/>
            <p:cNvSpPr/>
            <p:nvPr/>
          </p:nvSpPr>
          <p:spPr>
            <a:xfrm>
              <a:off x="6916770" y="1737261"/>
              <a:ext cx="38000" cy="54186"/>
            </a:xfrm>
            <a:custGeom>
              <a:avLst/>
              <a:gdLst/>
              <a:ahLst/>
              <a:cxnLst/>
              <a:rect l="l" t="t" r="r" b="b"/>
              <a:pathLst>
                <a:path w="486" h="693" extrusionOk="0">
                  <a:moveTo>
                    <a:pt x="298" y="0"/>
                  </a:moveTo>
                  <a:cubicBezTo>
                    <a:pt x="188" y="0"/>
                    <a:pt x="81" y="129"/>
                    <a:pt x="34" y="303"/>
                  </a:cubicBezTo>
                  <a:cubicBezTo>
                    <a:pt x="0" y="487"/>
                    <a:pt x="67" y="654"/>
                    <a:pt x="168" y="688"/>
                  </a:cubicBezTo>
                  <a:cubicBezTo>
                    <a:pt x="178" y="691"/>
                    <a:pt x="189" y="693"/>
                    <a:pt x="200" y="693"/>
                  </a:cubicBezTo>
                  <a:cubicBezTo>
                    <a:pt x="295" y="693"/>
                    <a:pt x="405" y="568"/>
                    <a:pt x="435" y="403"/>
                  </a:cubicBezTo>
                  <a:cubicBezTo>
                    <a:pt x="486" y="219"/>
                    <a:pt x="419" y="52"/>
                    <a:pt x="318" y="1"/>
                  </a:cubicBezTo>
                  <a:cubicBezTo>
                    <a:pt x="312" y="1"/>
                    <a:pt x="305" y="0"/>
                    <a:pt x="29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32"/>
            <p:cNvSpPr/>
            <p:nvPr/>
          </p:nvSpPr>
          <p:spPr>
            <a:xfrm>
              <a:off x="6902383" y="1678462"/>
              <a:ext cx="75922" cy="43239"/>
            </a:xfrm>
            <a:custGeom>
              <a:avLst/>
              <a:gdLst/>
              <a:ahLst/>
              <a:cxnLst/>
              <a:rect l="l" t="t" r="r" b="b"/>
              <a:pathLst>
                <a:path w="971" h="553" extrusionOk="0">
                  <a:moveTo>
                    <a:pt x="134" y="0"/>
                  </a:moveTo>
                  <a:cubicBezTo>
                    <a:pt x="84" y="0"/>
                    <a:pt x="17" y="50"/>
                    <a:pt x="17" y="117"/>
                  </a:cubicBezTo>
                  <a:lnTo>
                    <a:pt x="0" y="335"/>
                  </a:lnTo>
                  <a:cubicBezTo>
                    <a:pt x="0" y="402"/>
                    <a:pt x="34" y="469"/>
                    <a:pt x="101" y="469"/>
                  </a:cubicBezTo>
                  <a:lnTo>
                    <a:pt x="837" y="553"/>
                  </a:lnTo>
                  <a:cubicBezTo>
                    <a:pt x="887" y="553"/>
                    <a:pt x="954" y="502"/>
                    <a:pt x="954" y="452"/>
                  </a:cubicBezTo>
                  <a:lnTo>
                    <a:pt x="971" y="218"/>
                  </a:lnTo>
                  <a:cubicBezTo>
                    <a:pt x="971" y="151"/>
                    <a:pt x="937" y="117"/>
                    <a:pt x="870" y="84"/>
                  </a:cubicBezTo>
                  <a:lnTo>
                    <a:pt x="134"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32"/>
            <p:cNvSpPr/>
            <p:nvPr/>
          </p:nvSpPr>
          <p:spPr>
            <a:xfrm>
              <a:off x="6996602" y="1743907"/>
              <a:ext cx="18375" cy="55046"/>
            </a:xfrm>
            <a:custGeom>
              <a:avLst/>
              <a:gdLst/>
              <a:ahLst/>
              <a:cxnLst/>
              <a:rect l="l" t="t" r="r" b="b"/>
              <a:pathLst>
                <a:path w="235" h="704" extrusionOk="0">
                  <a:moveTo>
                    <a:pt x="151" y="0"/>
                  </a:moveTo>
                  <a:cubicBezTo>
                    <a:pt x="101" y="0"/>
                    <a:pt x="50" y="151"/>
                    <a:pt x="17" y="335"/>
                  </a:cubicBezTo>
                  <a:cubicBezTo>
                    <a:pt x="0" y="536"/>
                    <a:pt x="50" y="703"/>
                    <a:pt x="84" y="703"/>
                  </a:cubicBezTo>
                  <a:cubicBezTo>
                    <a:pt x="117" y="703"/>
                    <a:pt x="218" y="553"/>
                    <a:pt x="218" y="368"/>
                  </a:cubicBezTo>
                  <a:cubicBezTo>
                    <a:pt x="235" y="168"/>
                    <a:pt x="184" y="0"/>
                    <a:pt x="151"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32"/>
            <p:cNvSpPr/>
            <p:nvPr/>
          </p:nvSpPr>
          <p:spPr>
            <a:xfrm>
              <a:off x="7003092" y="1698088"/>
              <a:ext cx="34169" cy="41910"/>
            </a:xfrm>
            <a:custGeom>
              <a:avLst/>
              <a:gdLst/>
              <a:ahLst/>
              <a:cxnLst/>
              <a:rect l="l" t="t" r="r" b="b"/>
              <a:pathLst>
                <a:path w="437" h="536" extrusionOk="0">
                  <a:moveTo>
                    <a:pt x="152" y="0"/>
                  </a:moveTo>
                  <a:cubicBezTo>
                    <a:pt x="135" y="0"/>
                    <a:pt x="85" y="51"/>
                    <a:pt x="85" y="117"/>
                  </a:cubicBezTo>
                  <a:lnTo>
                    <a:pt x="18" y="335"/>
                  </a:lnTo>
                  <a:cubicBezTo>
                    <a:pt x="1" y="402"/>
                    <a:pt x="18" y="452"/>
                    <a:pt x="51" y="469"/>
                  </a:cubicBezTo>
                  <a:lnTo>
                    <a:pt x="319" y="536"/>
                  </a:lnTo>
                  <a:cubicBezTo>
                    <a:pt x="336" y="536"/>
                    <a:pt x="386" y="486"/>
                    <a:pt x="386" y="419"/>
                  </a:cubicBezTo>
                  <a:lnTo>
                    <a:pt x="436" y="201"/>
                  </a:lnTo>
                  <a:cubicBezTo>
                    <a:pt x="436" y="117"/>
                    <a:pt x="436" y="67"/>
                    <a:pt x="419" y="67"/>
                  </a:cubicBezTo>
                  <a:lnTo>
                    <a:pt x="152"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32"/>
            <p:cNvSpPr/>
            <p:nvPr/>
          </p:nvSpPr>
          <p:spPr>
            <a:xfrm>
              <a:off x="6967828" y="1783159"/>
              <a:ext cx="56297" cy="106104"/>
            </a:xfrm>
            <a:custGeom>
              <a:avLst/>
              <a:gdLst/>
              <a:ahLst/>
              <a:cxnLst/>
              <a:rect l="l" t="t" r="r" b="b"/>
              <a:pathLst>
                <a:path w="720" h="1357" extrusionOk="0">
                  <a:moveTo>
                    <a:pt x="50" y="0"/>
                  </a:moveTo>
                  <a:lnTo>
                    <a:pt x="50" y="0"/>
                  </a:lnTo>
                  <a:cubicBezTo>
                    <a:pt x="352" y="603"/>
                    <a:pt x="368" y="1021"/>
                    <a:pt x="368" y="1172"/>
                  </a:cubicBezTo>
                  <a:cubicBezTo>
                    <a:pt x="368" y="1258"/>
                    <a:pt x="286" y="1284"/>
                    <a:pt x="193" y="1284"/>
                  </a:cubicBezTo>
                  <a:cubicBezTo>
                    <a:pt x="124" y="1284"/>
                    <a:pt x="50" y="1270"/>
                    <a:pt x="0" y="1256"/>
                  </a:cubicBezTo>
                  <a:lnTo>
                    <a:pt x="0" y="1289"/>
                  </a:lnTo>
                  <a:cubicBezTo>
                    <a:pt x="0" y="1289"/>
                    <a:pt x="186" y="1356"/>
                    <a:pt x="360" y="1356"/>
                  </a:cubicBezTo>
                  <a:cubicBezTo>
                    <a:pt x="446" y="1356"/>
                    <a:pt x="530" y="1339"/>
                    <a:pt x="586" y="1289"/>
                  </a:cubicBezTo>
                  <a:cubicBezTo>
                    <a:pt x="720" y="1122"/>
                    <a:pt x="502" y="703"/>
                    <a:pt x="50"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32"/>
            <p:cNvSpPr/>
            <p:nvPr/>
          </p:nvSpPr>
          <p:spPr>
            <a:xfrm>
              <a:off x="6870951" y="1889184"/>
              <a:ext cx="107355" cy="72560"/>
            </a:xfrm>
            <a:custGeom>
              <a:avLst/>
              <a:gdLst/>
              <a:ahLst/>
              <a:cxnLst/>
              <a:rect l="l" t="t" r="r" b="b"/>
              <a:pathLst>
                <a:path w="1373" h="928" extrusionOk="0">
                  <a:moveTo>
                    <a:pt x="369" y="0"/>
                  </a:moveTo>
                  <a:lnTo>
                    <a:pt x="369" y="0"/>
                  </a:lnTo>
                  <a:cubicBezTo>
                    <a:pt x="369" y="0"/>
                    <a:pt x="0" y="586"/>
                    <a:pt x="620" y="887"/>
                  </a:cubicBezTo>
                  <a:cubicBezTo>
                    <a:pt x="680" y="915"/>
                    <a:pt x="737" y="927"/>
                    <a:pt x="791" y="927"/>
                  </a:cubicBezTo>
                  <a:cubicBezTo>
                    <a:pt x="1157" y="927"/>
                    <a:pt x="1373" y="368"/>
                    <a:pt x="1373" y="368"/>
                  </a:cubicBezTo>
                  <a:lnTo>
                    <a:pt x="369" y="0"/>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32"/>
            <p:cNvSpPr/>
            <p:nvPr/>
          </p:nvSpPr>
          <p:spPr>
            <a:xfrm>
              <a:off x="6902383" y="1897003"/>
              <a:ext cx="69433" cy="40659"/>
            </a:xfrm>
            <a:custGeom>
              <a:avLst/>
              <a:gdLst/>
              <a:ahLst/>
              <a:cxnLst/>
              <a:rect l="l" t="t" r="r" b="b"/>
              <a:pathLst>
                <a:path w="888" h="520" extrusionOk="0">
                  <a:moveTo>
                    <a:pt x="84" y="1"/>
                  </a:moveTo>
                  <a:cubicBezTo>
                    <a:pt x="84" y="1"/>
                    <a:pt x="0" y="134"/>
                    <a:pt x="17" y="335"/>
                  </a:cubicBezTo>
                  <a:lnTo>
                    <a:pt x="753" y="519"/>
                  </a:lnTo>
                  <a:cubicBezTo>
                    <a:pt x="854" y="386"/>
                    <a:pt x="887" y="268"/>
                    <a:pt x="887" y="268"/>
                  </a:cubicBezTo>
                  <a:lnTo>
                    <a:pt x="84" y="1"/>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32"/>
            <p:cNvSpPr/>
            <p:nvPr/>
          </p:nvSpPr>
          <p:spPr>
            <a:xfrm>
              <a:off x="6630125" y="1514810"/>
              <a:ext cx="285393" cy="323394"/>
            </a:xfrm>
            <a:custGeom>
              <a:avLst/>
              <a:gdLst/>
              <a:ahLst/>
              <a:cxnLst/>
              <a:rect l="l" t="t" r="r" b="b"/>
              <a:pathLst>
                <a:path w="3650" h="4136" extrusionOk="0">
                  <a:moveTo>
                    <a:pt x="3649" y="1"/>
                  </a:moveTo>
                  <a:lnTo>
                    <a:pt x="0" y="1892"/>
                  </a:lnTo>
                  <a:lnTo>
                    <a:pt x="570" y="4135"/>
                  </a:lnTo>
                  <a:lnTo>
                    <a:pt x="1641" y="3315"/>
                  </a:lnTo>
                  <a:lnTo>
                    <a:pt x="2260" y="3382"/>
                  </a:lnTo>
                  <a:lnTo>
                    <a:pt x="3649" y="1"/>
                  </a:ln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32"/>
            <p:cNvSpPr/>
            <p:nvPr/>
          </p:nvSpPr>
          <p:spPr>
            <a:xfrm>
              <a:off x="6681183" y="1695117"/>
              <a:ext cx="96877" cy="125104"/>
            </a:xfrm>
            <a:custGeom>
              <a:avLst/>
              <a:gdLst/>
              <a:ahLst/>
              <a:cxnLst/>
              <a:rect l="l" t="t" r="r" b="b"/>
              <a:pathLst>
                <a:path w="1239" h="1600" extrusionOk="0">
                  <a:moveTo>
                    <a:pt x="453" y="0"/>
                  </a:moveTo>
                  <a:cubicBezTo>
                    <a:pt x="413" y="0"/>
                    <a:pt x="373" y="7"/>
                    <a:pt x="335" y="22"/>
                  </a:cubicBezTo>
                  <a:cubicBezTo>
                    <a:pt x="84" y="122"/>
                    <a:pt x="0" y="540"/>
                    <a:pt x="151" y="992"/>
                  </a:cubicBezTo>
                  <a:cubicBezTo>
                    <a:pt x="266" y="1351"/>
                    <a:pt x="528" y="1599"/>
                    <a:pt x="780" y="1599"/>
                  </a:cubicBezTo>
                  <a:cubicBezTo>
                    <a:pt x="822" y="1599"/>
                    <a:pt x="864" y="1593"/>
                    <a:pt x="904" y="1578"/>
                  </a:cubicBezTo>
                  <a:cubicBezTo>
                    <a:pt x="1172" y="1461"/>
                    <a:pt x="1239" y="1043"/>
                    <a:pt x="1088" y="607"/>
                  </a:cubicBezTo>
                  <a:cubicBezTo>
                    <a:pt x="959" y="249"/>
                    <a:pt x="694" y="0"/>
                    <a:pt x="45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32"/>
            <p:cNvSpPr/>
            <p:nvPr/>
          </p:nvSpPr>
          <p:spPr>
            <a:xfrm>
              <a:off x="6695570" y="1716228"/>
              <a:ext cx="66852" cy="85618"/>
            </a:xfrm>
            <a:custGeom>
              <a:avLst/>
              <a:gdLst/>
              <a:ahLst/>
              <a:cxnLst/>
              <a:rect l="l" t="t" r="r" b="b"/>
              <a:pathLst>
                <a:path w="855" h="1095" extrusionOk="0">
                  <a:moveTo>
                    <a:pt x="324" y="0"/>
                  </a:moveTo>
                  <a:cubicBezTo>
                    <a:pt x="293" y="0"/>
                    <a:pt x="263" y="6"/>
                    <a:pt x="235" y="19"/>
                  </a:cubicBezTo>
                  <a:cubicBezTo>
                    <a:pt x="51" y="86"/>
                    <a:pt x="0" y="388"/>
                    <a:pt x="101" y="672"/>
                  </a:cubicBezTo>
                  <a:cubicBezTo>
                    <a:pt x="199" y="924"/>
                    <a:pt x="367" y="1094"/>
                    <a:pt x="537" y="1094"/>
                  </a:cubicBezTo>
                  <a:cubicBezTo>
                    <a:pt x="570" y="1094"/>
                    <a:pt x="604" y="1088"/>
                    <a:pt x="636" y="1074"/>
                  </a:cubicBezTo>
                  <a:cubicBezTo>
                    <a:pt x="804" y="1024"/>
                    <a:pt x="854" y="722"/>
                    <a:pt x="754" y="421"/>
                  </a:cubicBezTo>
                  <a:cubicBezTo>
                    <a:pt x="669" y="181"/>
                    <a:pt x="489" y="0"/>
                    <a:pt x="32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32"/>
            <p:cNvSpPr/>
            <p:nvPr/>
          </p:nvSpPr>
          <p:spPr>
            <a:xfrm>
              <a:off x="6716525" y="1752195"/>
              <a:ext cx="45898" cy="56688"/>
            </a:xfrm>
            <a:custGeom>
              <a:avLst/>
              <a:gdLst/>
              <a:ahLst/>
              <a:cxnLst/>
              <a:rect l="l" t="t" r="r" b="b"/>
              <a:pathLst>
                <a:path w="587" h="725" extrusionOk="0">
                  <a:moveTo>
                    <a:pt x="227" y="1"/>
                  </a:moveTo>
                  <a:cubicBezTo>
                    <a:pt x="207" y="1"/>
                    <a:pt x="187" y="4"/>
                    <a:pt x="168" y="11"/>
                  </a:cubicBezTo>
                  <a:cubicBezTo>
                    <a:pt x="50" y="45"/>
                    <a:pt x="0" y="262"/>
                    <a:pt x="84" y="447"/>
                  </a:cubicBezTo>
                  <a:cubicBezTo>
                    <a:pt x="141" y="604"/>
                    <a:pt x="272" y="725"/>
                    <a:pt x="393" y="725"/>
                  </a:cubicBezTo>
                  <a:cubicBezTo>
                    <a:pt x="413" y="725"/>
                    <a:pt x="433" y="722"/>
                    <a:pt x="452" y="714"/>
                  </a:cubicBezTo>
                  <a:cubicBezTo>
                    <a:pt x="569" y="681"/>
                    <a:pt x="586" y="480"/>
                    <a:pt x="536" y="279"/>
                  </a:cubicBezTo>
                  <a:cubicBezTo>
                    <a:pt x="479" y="121"/>
                    <a:pt x="348" y="1"/>
                    <a:pt x="22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32"/>
            <p:cNvSpPr/>
            <p:nvPr/>
          </p:nvSpPr>
          <p:spPr>
            <a:xfrm>
              <a:off x="71837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32"/>
            <p:cNvSpPr/>
            <p:nvPr/>
          </p:nvSpPr>
          <p:spPr>
            <a:xfrm>
              <a:off x="7225621" y="2375996"/>
              <a:ext cx="43239" cy="176788"/>
            </a:xfrm>
            <a:custGeom>
              <a:avLst/>
              <a:gdLst/>
              <a:ahLst/>
              <a:cxnLst/>
              <a:rect l="l" t="t" r="r" b="b"/>
              <a:pathLst>
                <a:path w="553" h="2261" extrusionOk="0">
                  <a:moveTo>
                    <a:pt x="1" y="1"/>
                  </a:moveTo>
                  <a:lnTo>
                    <a:pt x="67" y="2261"/>
                  </a:lnTo>
                  <a:lnTo>
                    <a:pt x="553" y="2261"/>
                  </a:ln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32"/>
            <p:cNvSpPr/>
            <p:nvPr/>
          </p:nvSpPr>
          <p:spPr>
            <a:xfrm>
              <a:off x="7099970" y="2052758"/>
              <a:ext cx="153252" cy="333793"/>
            </a:xfrm>
            <a:custGeom>
              <a:avLst/>
              <a:gdLst/>
              <a:ahLst/>
              <a:cxnLst/>
              <a:rect l="l" t="t" r="r" b="b"/>
              <a:pathLst>
                <a:path w="1960" h="4269" extrusionOk="0">
                  <a:moveTo>
                    <a:pt x="1" y="0"/>
                  </a:moveTo>
                  <a:lnTo>
                    <a:pt x="486" y="4269"/>
                  </a:lnTo>
                  <a:lnTo>
                    <a:pt x="1959" y="4269"/>
                  </a:lnTo>
                  <a:cubicBezTo>
                    <a:pt x="1955" y="4252"/>
                    <a:pt x="1567" y="717"/>
                    <a:pt x="1" y="0"/>
                  </a:cubicBezTo>
                  <a:close/>
                  <a:moveTo>
                    <a:pt x="1959" y="4269"/>
                  </a:moveTo>
                  <a:cubicBezTo>
                    <a:pt x="1959" y="4269"/>
                    <a:pt x="1959" y="4269"/>
                    <a:pt x="1959" y="4269"/>
                  </a:cubicBezTo>
                  <a:cubicBezTo>
                    <a:pt x="1959" y="4269"/>
                    <a:pt x="1959" y="4269"/>
                    <a:pt x="1959" y="42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32"/>
            <p:cNvSpPr/>
            <p:nvPr/>
          </p:nvSpPr>
          <p:spPr>
            <a:xfrm>
              <a:off x="7099970" y="2057997"/>
              <a:ext cx="124400" cy="329884"/>
            </a:xfrm>
            <a:custGeom>
              <a:avLst/>
              <a:gdLst/>
              <a:ahLst/>
              <a:cxnLst/>
              <a:rect l="l" t="t" r="r" b="b"/>
              <a:pathLst>
                <a:path w="1591" h="4219" extrusionOk="0">
                  <a:moveTo>
                    <a:pt x="1" y="0"/>
                  </a:moveTo>
                  <a:lnTo>
                    <a:pt x="486" y="4219"/>
                  </a:lnTo>
                  <a:lnTo>
                    <a:pt x="1591" y="4219"/>
                  </a:lnTo>
                  <a:cubicBezTo>
                    <a:pt x="1457" y="3298"/>
                    <a:pt x="921" y="1072"/>
                    <a:pt x="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32"/>
            <p:cNvSpPr/>
            <p:nvPr/>
          </p:nvSpPr>
          <p:spPr>
            <a:xfrm>
              <a:off x="7137970" y="2374745"/>
              <a:ext cx="138787" cy="36671"/>
            </a:xfrm>
            <a:custGeom>
              <a:avLst/>
              <a:gdLst/>
              <a:ahLst/>
              <a:cxnLst/>
              <a:rect l="l" t="t" r="r" b="b"/>
              <a:pathLst>
                <a:path w="1775" h="469" extrusionOk="0">
                  <a:moveTo>
                    <a:pt x="0" y="0"/>
                  </a:moveTo>
                  <a:lnTo>
                    <a:pt x="0" y="469"/>
                  </a:lnTo>
                  <a:lnTo>
                    <a:pt x="1774" y="469"/>
                  </a:lnTo>
                  <a:lnTo>
                    <a:pt x="1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32"/>
            <p:cNvSpPr/>
            <p:nvPr/>
          </p:nvSpPr>
          <p:spPr>
            <a:xfrm>
              <a:off x="7017557" y="2372086"/>
              <a:ext cx="180619" cy="100865"/>
            </a:xfrm>
            <a:custGeom>
              <a:avLst/>
              <a:gdLst/>
              <a:ahLst/>
              <a:cxnLst/>
              <a:rect l="l" t="t" r="r" b="b"/>
              <a:pathLst>
                <a:path w="2310" h="1290" extrusionOk="0">
                  <a:moveTo>
                    <a:pt x="0" y="1"/>
                  </a:moveTo>
                  <a:lnTo>
                    <a:pt x="0" y="1290"/>
                  </a:lnTo>
                  <a:lnTo>
                    <a:pt x="1339" y="1290"/>
                  </a:lnTo>
                  <a:cubicBezTo>
                    <a:pt x="2310" y="1290"/>
                    <a:pt x="2310" y="1"/>
                    <a:pt x="1339" y="1"/>
                  </a:cubicBez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32"/>
            <p:cNvSpPr/>
            <p:nvPr/>
          </p:nvSpPr>
          <p:spPr>
            <a:xfrm>
              <a:off x="7361750" y="2487260"/>
              <a:ext cx="47149" cy="269677"/>
            </a:xfrm>
            <a:custGeom>
              <a:avLst/>
              <a:gdLst/>
              <a:ahLst/>
              <a:cxnLst/>
              <a:rect l="l" t="t" r="r" b="b"/>
              <a:pathLst>
                <a:path w="603" h="3449" extrusionOk="0">
                  <a:moveTo>
                    <a:pt x="0" y="1"/>
                  </a:moveTo>
                  <a:lnTo>
                    <a:pt x="0" y="3449"/>
                  </a:lnTo>
                  <a:lnTo>
                    <a:pt x="603" y="3449"/>
                  </a:lnTo>
                  <a:lnTo>
                    <a:pt x="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32"/>
            <p:cNvSpPr/>
            <p:nvPr/>
          </p:nvSpPr>
          <p:spPr>
            <a:xfrm>
              <a:off x="6976977" y="2285686"/>
              <a:ext cx="263109" cy="145355"/>
            </a:xfrm>
            <a:custGeom>
              <a:avLst/>
              <a:gdLst/>
              <a:ahLst/>
              <a:cxnLst/>
              <a:rect l="l" t="t" r="r" b="b"/>
              <a:pathLst>
                <a:path w="3365" h="1859" extrusionOk="0">
                  <a:moveTo>
                    <a:pt x="1588" y="1"/>
                  </a:moveTo>
                  <a:cubicBezTo>
                    <a:pt x="1113" y="1"/>
                    <a:pt x="569" y="126"/>
                    <a:pt x="0" y="168"/>
                  </a:cubicBezTo>
                  <a:lnTo>
                    <a:pt x="151" y="1307"/>
                  </a:lnTo>
                  <a:cubicBezTo>
                    <a:pt x="202" y="1222"/>
                    <a:pt x="372" y="1108"/>
                    <a:pt x="594" y="1108"/>
                  </a:cubicBezTo>
                  <a:cubicBezTo>
                    <a:pt x="813" y="1108"/>
                    <a:pt x="1082" y="1218"/>
                    <a:pt x="1339" y="1574"/>
                  </a:cubicBezTo>
                  <a:lnTo>
                    <a:pt x="2913" y="1859"/>
                  </a:lnTo>
                  <a:cubicBezTo>
                    <a:pt x="2913" y="1859"/>
                    <a:pt x="3365" y="1491"/>
                    <a:pt x="2762" y="587"/>
                  </a:cubicBezTo>
                  <a:cubicBezTo>
                    <a:pt x="2469" y="126"/>
                    <a:pt x="2063" y="1"/>
                    <a:pt x="158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32"/>
            <p:cNvSpPr/>
            <p:nvPr/>
          </p:nvSpPr>
          <p:spPr>
            <a:xfrm>
              <a:off x="7050241" y="2365206"/>
              <a:ext cx="86478" cy="122836"/>
            </a:xfrm>
            <a:custGeom>
              <a:avLst/>
              <a:gdLst/>
              <a:ahLst/>
              <a:cxnLst/>
              <a:rect l="l" t="t" r="r" b="b"/>
              <a:pathLst>
                <a:path w="1106" h="1571" extrusionOk="0">
                  <a:moveTo>
                    <a:pt x="679" y="0"/>
                  </a:moveTo>
                  <a:cubicBezTo>
                    <a:pt x="506" y="0"/>
                    <a:pt x="369" y="156"/>
                    <a:pt x="369" y="156"/>
                  </a:cubicBezTo>
                  <a:cubicBezTo>
                    <a:pt x="553" y="708"/>
                    <a:pt x="1" y="1093"/>
                    <a:pt x="101" y="1378"/>
                  </a:cubicBezTo>
                  <a:cubicBezTo>
                    <a:pt x="156" y="1504"/>
                    <a:pt x="238" y="1571"/>
                    <a:pt x="336" y="1571"/>
                  </a:cubicBezTo>
                  <a:cubicBezTo>
                    <a:pt x="447" y="1571"/>
                    <a:pt x="579" y="1487"/>
                    <a:pt x="720" y="1311"/>
                  </a:cubicBezTo>
                  <a:cubicBezTo>
                    <a:pt x="988" y="976"/>
                    <a:pt x="1105" y="256"/>
                    <a:pt x="871" y="72"/>
                  </a:cubicBezTo>
                  <a:cubicBezTo>
                    <a:pt x="805" y="20"/>
                    <a:pt x="740" y="0"/>
                    <a:pt x="67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32"/>
            <p:cNvSpPr/>
            <p:nvPr/>
          </p:nvSpPr>
          <p:spPr>
            <a:xfrm>
              <a:off x="7099970" y="2368959"/>
              <a:ext cx="77330" cy="122289"/>
            </a:xfrm>
            <a:custGeom>
              <a:avLst/>
              <a:gdLst/>
              <a:ahLst/>
              <a:cxnLst/>
              <a:rect l="l" t="t" r="r" b="b"/>
              <a:pathLst>
                <a:path w="989" h="1564" extrusionOk="0">
                  <a:moveTo>
                    <a:pt x="589" y="1"/>
                  </a:moveTo>
                  <a:cubicBezTo>
                    <a:pt x="469" y="1"/>
                    <a:pt x="369" y="108"/>
                    <a:pt x="369" y="108"/>
                  </a:cubicBezTo>
                  <a:cubicBezTo>
                    <a:pt x="486" y="710"/>
                    <a:pt x="1" y="995"/>
                    <a:pt x="34" y="1296"/>
                  </a:cubicBezTo>
                  <a:cubicBezTo>
                    <a:pt x="71" y="1470"/>
                    <a:pt x="142" y="1564"/>
                    <a:pt x="241" y="1564"/>
                  </a:cubicBezTo>
                  <a:cubicBezTo>
                    <a:pt x="323" y="1564"/>
                    <a:pt x="423" y="1499"/>
                    <a:pt x="536" y="1363"/>
                  </a:cubicBezTo>
                  <a:cubicBezTo>
                    <a:pt x="787" y="1078"/>
                    <a:pt x="988" y="375"/>
                    <a:pt x="787" y="124"/>
                  </a:cubicBezTo>
                  <a:cubicBezTo>
                    <a:pt x="723" y="31"/>
                    <a:pt x="653" y="1"/>
                    <a:pt x="58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32"/>
            <p:cNvSpPr/>
            <p:nvPr/>
          </p:nvSpPr>
          <p:spPr>
            <a:xfrm>
              <a:off x="7141880" y="2363016"/>
              <a:ext cx="81239" cy="121742"/>
            </a:xfrm>
            <a:custGeom>
              <a:avLst/>
              <a:gdLst/>
              <a:ahLst/>
              <a:cxnLst/>
              <a:rect l="l" t="t" r="r" b="b"/>
              <a:pathLst>
                <a:path w="1039" h="1557" extrusionOk="0">
                  <a:moveTo>
                    <a:pt x="634" y="1"/>
                  </a:moveTo>
                  <a:cubicBezTo>
                    <a:pt x="508" y="1"/>
                    <a:pt x="402" y="100"/>
                    <a:pt x="402" y="100"/>
                  </a:cubicBezTo>
                  <a:cubicBezTo>
                    <a:pt x="502" y="702"/>
                    <a:pt x="0" y="987"/>
                    <a:pt x="67" y="1288"/>
                  </a:cubicBezTo>
                  <a:cubicBezTo>
                    <a:pt x="104" y="1462"/>
                    <a:pt x="181" y="1556"/>
                    <a:pt x="284" y="1556"/>
                  </a:cubicBezTo>
                  <a:cubicBezTo>
                    <a:pt x="369" y="1556"/>
                    <a:pt x="472" y="1492"/>
                    <a:pt x="586" y="1355"/>
                  </a:cubicBezTo>
                  <a:cubicBezTo>
                    <a:pt x="837" y="1071"/>
                    <a:pt x="1038" y="368"/>
                    <a:pt x="837" y="117"/>
                  </a:cubicBezTo>
                  <a:cubicBezTo>
                    <a:pt x="773" y="29"/>
                    <a:pt x="701" y="1"/>
                    <a:pt x="63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32"/>
            <p:cNvSpPr/>
            <p:nvPr/>
          </p:nvSpPr>
          <p:spPr>
            <a:xfrm>
              <a:off x="6967828" y="2372086"/>
              <a:ext cx="91639" cy="98441"/>
            </a:xfrm>
            <a:custGeom>
              <a:avLst/>
              <a:gdLst/>
              <a:ahLst/>
              <a:cxnLst/>
              <a:rect l="l" t="t" r="r" b="b"/>
              <a:pathLst>
                <a:path w="1172" h="1259" extrusionOk="0">
                  <a:moveTo>
                    <a:pt x="586" y="1"/>
                  </a:moveTo>
                  <a:cubicBezTo>
                    <a:pt x="268" y="1"/>
                    <a:pt x="0" y="302"/>
                    <a:pt x="0" y="637"/>
                  </a:cubicBezTo>
                  <a:cubicBezTo>
                    <a:pt x="0" y="988"/>
                    <a:pt x="268" y="1256"/>
                    <a:pt x="586" y="1256"/>
                  </a:cubicBezTo>
                  <a:cubicBezTo>
                    <a:pt x="603" y="1258"/>
                    <a:pt x="620" y="1259"/>
                    <a:pt x="637" y="1259"/>
                  </a:cubicBezTo>
                  <a:cubicBezTo>
                    <a:pt x="946" y="1259"/>
                    <a:pt x="1172" y="970"/>
                    <a:pt x="1172" y="637"/>
                  </a:cubicBezTo>
                  <a:cubicBezTo>
                    <a:pt x="1172" y="268"/>
                    <a:pt x="887" y="1"/>
                    <a:pt x="586" y="1"/>
                  </a:cubicBezTo>
                  <a:close/>
                </a:path>
              </a:pathLst>
            </a:custGeom>
            <a:solidFill>
              <a:srgbClr val="5E2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32"/>
            <p:cNvSpPr/>
            <p:nvPr/>
          </p:nvSpPr>
          <p:spPr>
            <a:xfrm>
              <a:off x="6152383" y="3075172"/>
              <a:ext cx="346929" cy="707854"/>
            </a:xfrm>
            <a:custGeom>
              <a:avLst/>
              <a:gdLst/>
              <a:ahLst/>
              <a:cxnLst/>
              <a:rect l="l" t="t" r="r" b="b"/>
              <a:pathLst>
                <a:path w="4437" h="9053" extrusionOk="0">
                  <a:moveTo>
                    <a:pt x="1320" y="0"/>
                  </a:moveTo>
                  <a:cubicBezTo>
                    <a:pt x="880" y="0"/>
                    <a:pt x="440" y="153"/>
                    <a:pt x="1" y="432"/>
                  </a:cubicBezTo>
                  <a:cubicBezTo>
                    <a:pt x="101" y="399"/>
                    <a:pt x="235" y="399"/>
                    <a:pt x="352" y="399"/>
                  </a:cubicBezTo>
                  <a:cubicBezTo>
                    <a:pt x="2194" y="516"/>
                    <a:pt x="3566" y="3462"/>
                    <a:pt x="3365" y="7044"/>
                  </a:cubicBezTo>
                  <a:cubicBezTo>
                    <a:pt x="3332" y="7747"/>
                    <a:pt x="3248" y="8417"/>
                    <a:pt x="3098" y="9053"/>
                  </a:cubicBezTo>
                  <a:cubicBezTo>
                    <a:pt x="3416" y="8333"/>
                    <a:pt x="3667" y="7530"/>
                    <a:pt x="3834" y="6659"/>
                  </a:cubicBezTo>
                  <a:cubicBezTo>
                    <a:pt x="4437" y="3345"/>
                    <a:pt x="3483" y="366"/>
                    <a:pt x="1658" y="31"/>
                  </a:cubicBezTo>
                  <a:cubicBezTo>
                    <a:pt x="1545" y="10"/>
                    <a:pt x="1432" y="0"/>
                    <a:pt x="1320"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32"/>
            <p:cNvSpPr/>
            <p:nvPr/>
          </p:nvSpPr>
          <p:spPr>
            <a:xfrm>
              <a:off x="5751893" y="3659955"/>
              <a:ext cx="346929" cy="19704"/>
            </a:xfrm>
            <a:custGeom>
              <a:avLst/>
              <a:gdLst/>
              <a:ahLst/>
              <a:cxnLst/>
              <a:rect l="l" t="t" r="r" b="b"/>
              <a:pathLst>
                <a:path w="4437" h="252" extrusionOk="0">
                  <a:moveTo>
                    <a:pt x="2210" y="0"/>
                  </a:moveTo>
                  <a:cubicBezTo>
                    <a:pt x="988" y="0"/>
                    <a:pt x="1" y="51"/>
                    <a:pt x="1" y="118"/>
                  </a:cubicBezTo>
                  <a:cubicBezTo>
                    <a:pt x="1" y="201"/>
                    <a:pt x="988" y="251"/>
                    <a:pt x="2210" y="251"/>
                  </a:cubicBezTo>
                  <a:cubicBezTo>
                    <a:pt x="3432" y="251"/>
                    <a:pt x="4437" y="201"/>
                    <a:pt x="4437" y="118"/>
                  </a:cubicBezTo>
                  <a:cubicBezTo>
                    <a:pt x="4437" y="51"/>
                    <a:pt x="3432" y="0"/>
                    <a:pt x="2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32"/>
            <p:cNvSpPr/>
            <p:nvPr/>
          </p:nvSpPr>
          <p:spPr>
            <a:xfrm>
              <a:off x="5799041" y="3612807"/>
              <a:ext cx="346929" cy="19704"/>
            </a:xfrm>
            <a:custGeom>
              <a:avLst/>
              <a:gdLst/>
              <a:ahLst/>
              <a:cxnLst/>
              <a:rect l="l" t="t" r="r" b="b"/>
              <a:pathLst>
                <a:path w="4437" h="252" extrusionOk="0">
                  <a:moveTo>
                    <a:pt x="2227" y="1"/>
                  </a:moveTo>
                  <a:cubicBezTo>
                    <a:pt x="988" y="1"/>
                    <a:pt x="0" y="51"/>
                    <a:pt x="0" y="118"/>
                  </a:cubicBezTo>
                  <a:cubicBezTo>
                    <a:pt x="0" y="185"/>
                    <a:pt x="988" y="252"/>
                    <a:pt x="2227" y="252"/>
                  </a:cubicBezTo>
                  <a:cubicBezTo>
                    <a:pt x="3449" y="252"/>
                    <a:pt x="4436" y="185"/>
                    <a:pt x="4436" y="118"/>
                  </a:cubicBezTo>
                  <a:cubicBezTo>
                    <a:pt x="4436"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32"/>
            <p:cNvSpPr/>
            <p:nvPr/>
          </p:nvSpPr>
          <p:spPr>
            <a:xfrm>
              <a:off x="5847441" y="3563078"/>
              <a:ext cx="348258" cy="20408"/>
            </a:xfrm>
            <a:custGeom>
              <a:avLst/>
              <a:gdLst/>
              <a:ahLst/>
              <a:cxnLst/>
              <a:rect l="l" t="t" r="r" b="b"/>
              <a:pathLst>
                <a:path w="4454" h="261" extrusionOk="0">
                  <a:moveTo>
                    <a:pt x="2227" y="1"/>
                  </a:moveTo>
                  <a:cubicBezTo>
                    <a:pt x="988" y="1"/>
                    <a:pt x="1" y="68"/>
                    <a:pt x="1" y="135"/>
                  </a:cubicBezTo>
                  <a:cubicBezTo>
                    <a:pt x="1" y="218"/>
                    <a:pt x="1005" y="252"/>
                    <a:pt x="2227" y="252"/>
                  </a:cubicBezTo>
                  <a:cubicBezTo>
                    <a:pt x="2450" y="258"/>
                    <a:pt x="2665" y="261"/>
                    <a:pt x="2868" y="261"/>
                  </a:cubicBezTo>
                  <a:cubicBezTo>
                    <a:pt x="3790" y="261"/>
                    <a:pt x="4453" y="203"/>
                    <a:pt x="4453" y="135"/>
                  </a:cubicBezTo>
                  <a:cubicBezTo>
                    <a:pt x="4453"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32"/>
            <p:cNvSpPr/>
            <p:nvPr/>
          </p:nvSpPr>
          <p:spPr>
            <a:xfrm>
              <a:off x="5437803" y="3765981"/>
              <a:ext cx="151923" cy="85149"/>
            </a:xfrm>
            <a:custGeom>
              <a:avLst/>
              <a:gdLst/>
              <a:ahLst/>
              <a:cxnLst/>
              <a:rect l="l" t="t" r="r" b="b"/>
              <a:pathLst>
                <a:path w="1943" h="1089" extrusionOk="0">
                  <a:moveTo>
                    <a:pt x="1055" y="0"/>
                  </a:moveTo>
                  <a:cubicBezTo>
                    <a:pt x="486" y="0"/>
                    <a:pt x="1" y="486"/>
                    <a:pt x="1" y="1071"/>
                  </a:cubicBezTo>
                  <a:lnTo>
                    <a:pt x="1" y="1088"/>
                  </a:lnTo>
                  <a:lnTo>
                    <a:pt x="1942" y="1088"/>
                  </a:lnTo>
                  <a:lnTo>
                    <a:pt x="1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32"/>
            <p:cNvSpPr/>
            <p:nvPr/>
          </p:nvSpPr>
          <p:spPr>
            <a:xfrm>
              <a:off x="5609274" y="3300046"/>
              <a:ext cx="155833" cy="85149"/>
            </a:xfrm>
            <a:custGeom>
              <a:avLst/>
              <a:gdLst/>
              <a:ahLst/>
              <a:cxnLst/>
              <a:rect l="l" t="t" r="r" b="b"/>
              <a:pathLst>
                <a:path w="1993" h="1089" extrusionOk="0">
                  <a:moveTo>
                    <a:pt x="737" y="0"/>
                  </a:moveTo>
                  <a:cubicBezTo>
                    <a:pt x="469" y="0"/>
                    <a:pt x="218" y="51"/>
                    <a:pt x="0" y="101"/>
                  </a:cubicBezTo>
                  <a:lnTo>
                    <a:pt x="0" y="988"/>
                  </a:lnTo>
                  <a:cubicBezTo>
                    <a:pt x="218" y="1055"/>
                    <a:pt x="469" y="1088"/>
                    <a:pt x="737" y="1088"/>
                  </a:cubicBezTo>
                  <a:cubicBezTo>
                    <a:pt x="1423" y="1088"/>
                    <a:pt x="1992" y="837"/>
                    <a:pt x="1992" y="553"/>
                  </a:cubicBezTo>
                  <a:cubicBezTo>
                    <a:pt x="1992" y="251"/>
                    <a:pt x="1423"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32"/>
            <p:cNvSpPr/>
            <p:nvPr/>
          </p:nvSpPr>
          <p:spPr>
            <a:xfrm>
              <a:off x="7338215" y="3497633"/>
              <a:ext cx="297122" cy="239574"/>
            </a:xfrm>
            <a:custGeom>
              <a:avLst/>
              <a:gdLst/>
              <a:ahLst/>
              <a:cxnLst/>
              <a:rect l="l" t="t" r="r" b="b"/>
              <a:pathLst>
                <a:path w="3800" h="3064" extrusionOk="0">
                  <a:moveTo>
                    <a:pt x="1122" y="1"/>
                  </a:moveTo>
                  <a:cubicBezTo>
                    <a:pt x="720" y="1"/>
                    <a:pt x="335" y="85"/>
                    <a:pt x="0" y="252"/>
                  </a:cubicBezTo>
                  <a:cubicBezTo>
                    <a:pt x="134" y="235"/>
                    <a:pt x="251" y="218"/>
                    <a:pt x="402" y="218"/>
                  </a:cubicBezTo>
                  <a:cubicBezTo>
                    <a:pt x="1389" y="218"/>
                    <a:pt x="2745" y="888"/>
                    <a:pt x="3080" y="3064"/>
                  </a:cubicBezTo>
                  <a:lnTo>
                    <a:pt x="3800" y="2913"/>
                  </a:lnTo>
                  <a:cubicBezTo>
                    <a:pt x="3482" y="704"/>
                    <a:pt x="2092" y="1"/>
                    <a:pt x="112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32"/>
            <p:cNvSpPr/>
            <p:nvPr/>
          </p:nvSpPr>
          <p:spPr>
            <a:xfrm>
              <a:off x="5508487" y="1729520"/>
              <a:ext cx="795818" cy="1007791"/>
            </a:xfrm>
            <a:custGeom>
              <a:avLst/>
              <a:gdLst/>
              <a:ahLst/>
              <a:cxnLst/>
              <a:rect l="l" t="t" r="r" b="b"/>
              <a:pathLst>
                <a:path w="10178" h="12889" extrusionOk="0">
                  <a:moveTo>
                    <a:pt x="5290" y="184"/>
                  </a:moveTo>
                  <a:lnTo>
                    <a:pt x="9893" y="2360"/>
                  </a:lnTo>
                  <a:cubicBezTo>
                    <a:pt x="9290" y="3013"/>
                    <a:pt x="5390" y="7382"/>
                    <a:pt x="4553" y="12688"/>
                  </a:cubicBezTo>
                  <a:lnTo>
                    <a:pt x="134" y="11114"/>
                  </a:lnTo>
                  <a:cubicBezTo>
                    <a:pt x="252" y="4168"/>
                    <a:pt x="4821" y="519"/>
                    <a:pt x="5290" y="184"/>
                  </a:cubicBezTo>
                  <a:close/>
                  <a:moveTo>
                    <a:pt x="5290" y="0"/>
                  </a:moveTo>
                  <a:lnTo>
                    <a:pt x="5240" y="17"/>
                  </a:lnTo>
                  <a:cubicBezTo>
                    <a:pt x="5173" y="50"/>
                    <a:pt x="84" y="3766"/>
                    <a:pt x="1" y="11148"/>
                  </a:cubicBezTo>
                  <a:lnTo>
                    <a:pt x="1" y="11215"/>
                  </a:lnTo>
                  <a:lnTo>
                    <a:pt x="4704" y="12889"/>
                  </a:lnTo>
                  <a:lnTo>
                    <a:pt x="4721" y="12805"/>
                  </a:lnTo>
                  <a:cubicBezTo>
                    <a:pt x="5574" y="7097"/>
                    <a:pt x="10060" y="2444"/>
                    <a:pt x="10094" y="2410"/>
                  </a:cubicBezTo>
                  <a:lnTo>
                    <a:pt x="10178" y="2327"/>
                  </a:lnTo>
                  <a:lnTo>
                    <a:pt x="5323" y="17"/>
                  </a:lnTo>
                  <a:lnTo>
                    <a:pt x="5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32"/>
            <p:cNvSpPr/>
            <p:nvPr/>
          </p:nvSpPr>
          <p:spPr>
            <a:xfrm>
              <a:off x="6762345" y="1695429"/>
              <a:ext cx="91639" cy="327303"/>
            </a:xfrm>
            <a:custGeom>
              <a:avLst/>
              <a:gdLst/>
              <a:ahLst/>
              <a:cxnLst/>
              <a:rect l="l" t="t" r="r" b="b"/>
              <a:pathLst>
                <a:path w="1172" h="4186" extrusionOk="0">
                  <a:moveTo>
                    <a:pt x="569" y="1"/>
                  </a:moveTo>
                  <a:lnTo>
                    <a:pt x="0" y="18"/>
                  </a:lnTo>
                  <a:cubicBezTo>
                    <a:pt x="167" y="2127"/>
                    <a:pt x="653" y="3918"/>
                    <a:pt x="653" y="3918"/>
                  </a:cubicBezTo>
                  <a:lnTo>
                    <a:pt x="1155" y="4185"/>
                  </a:lnTo>
                  <a:cubicBezTo>
                    <a:pt x="1172" y="4185"/>
                    <a:pt x="385" y="1457"/>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32"/>
            <p:cNvSpPr/>
            <p:nvPr/>
          </p:nvSpPr>
          <p:spPr>
            <a:xfrm>
              <a:off x="6542865" y="1370550"/>
              <a:ext cx="525750" cy="382584"/>
            </a:xfrm>
            <a:custGeom>
              <a:avLst/>
              <a:gdLst/>
              <a:ahLst/>
              <a:cxnLst/>
              <a:rect l="l" t="t" r="r" b="b"/>
              <a:pathLst>
                <a:path w="6724" h="4893" extrusionOk="0">
                  <a:moveTo>
                    <a:pt x="4455" y="1"/>
                  </a:moveTo>
                  <a:cubicBezTo>
                    <a:pt x="2695" y="1"/>
                    <a:pt x="1" y="810"/>
                    <a:pt x="380" y="4892"/>
                  </a:cubicBezTo>
                  <a:cubicBezTo>
                    <a:pt x="380" y="4892"/>
                    <a:pt x="5820" y="3921"/>
                    <a:pt x="6690" y="3553"/>
                  </a:cubicBezTo>
                  <a:cubicBezTo>
                    <a:pt x="6690" y="3553"/>
                    <a:pt x="6724" y="540"/>
                    <a:pt x="5736" y="172"/>
                  </a:cubicBezTo>
                  <a:cubicBezTo>
                    <a:pt x="5499" y="86"/>
                    <a:pt x="5026" y="1"/>
                    <a:pt x="4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32"/>
            <p:cNvSpPr/>
            <p:nvPr/>
          </p:nvSpPr>
          <p:spPr>
            <a:xfrm>
              <a:off x="6542474" y="1369533"/>
              <a:ext cx="383522" cy="380942"/>
            </a:xfrm>
            <a:custGeom>
              <a:avLst/>
              <a:gdLst/>
              <a:ahLst/>
              <a:cxnLst/>
              <a:rect l="l" t="t" r="r" b="b"/>
              <a:pathLst>
                <a:path w="4905" h="4872" extrusionOk="0">
                  <a:moveTo>
                    <a:pt x="4460" y="0"/>
                  </a:moveTo>
                  <a:cubicBezTo>
                    <a:pt x="2706" y="0"/>
                    <a:pt x="1" y="800"/>
                    <a:pt x="385" y="4872"/>
                  </a:cubicBezTo>
                  <a:cubicBezTo>
                    <a:pt x="385" y="4872"/>
                    <a:pt x="1841" y="4621"/>
                    <a:pt x="3364" y="4336"/>
                  </a:cubicBezTo>
                  <a:cubicBezTo>
                    <a:pt x="3297" y="4068"/>
                    <a:pt x="3281" y="3784"/>
                    <a:pt x="3281" y="3483"/>
                  </a:cubicBezTo>
                  <a:cubicBezTo>
                    <a:pt x="3281" y="1825"/>
                    <a:pt x="3967" y="419"/>
                    <a:pt x="4904" y="18"/>
                  </a:cubicBezTo>
                  <a:cubicBezTo>
                    <a:pt x="4766" y="7"/>
                    <a:pt x="4617" y="0"/>
                    <a:pt x="446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32"/>
            <p:cNvSpPr/>
            <p:nvPr/>
          </p:nvSpPr>
          <p:spPr>
            <a:xfrm>
              <a:off x="6834279" y="1391817"/>
              <a:ext cx="158491" cy="41988"/>
            </a:xfrm>
            <a:custGeom>
              <a:avLst/>
              <a:gdLst/>
              <a:ahLst/>
              <a:cxnLst/>
              <a:rect l="l" t="t" r="r" b="b"/>
              <a:pathLst>
                <a:path w="2027" h="537" extrusionOk="0">
                  <a:moveTo>
                    <a:pt x="849" y="1"/>
                  </a:moveTo>
                  <a:cubicBezTo>
                    <a:pt x="584" y="1"/>
                    <a:pt x="295" y="24"/>
                    <a:pt x="1" y="84"/>
                  </a:cubicBezTo>
                  <a:cubicBezTo>
                    <a:pt x="117" y="75"/>
                    <a:pt x="231" y="71"/>
                    <a:pt x="341" y="71"/>
                  </a:cubicBezTo>
                  <a:cubicBezTo>
                    <a:pt x="829" y="71"/>
                    <a:pt x="1232" y="153"/>
                    <a:pt x="1423" y="235"/>
                  </a:cubicBezTo>
                  <a:cubicBezTo>
                    <a:pt x="1574" y="285"/>
                    <a:pt x="1675" y="385"/>
                    <a:pt x="1758" y="536"/>
                  </a:cubicBezTo>
                  <a:lnTo>
                    <a:pt x="2026" y="218"/>
                  </a:lnTo>
                  <a:cubicBezTo>
                    <a:pt x="2009" y="201"/>
                    <a:pt x="1976" y="185"/>
                    <a:pt x="1926" y="151"/>
                  </a:cubicBezTo>
                  <a:cubicBezTo>
                    <a:pt x="1722" y="76"/>
                    <a:pt x="1324" y="1"/>
                    <a:pt x="84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32"/>
            <p:cNvSpPr/>
            <p:nvPr/>
          </p:nvSpPr>
          <p:spPr>
            <a:xfrm>
              <a:off x="6984796" y="1433727"/>
              <a:ext cx="58955" cy="202903"/>
            </a:xfrm>
            <a:custGeom>
              <a:avLst/>
              <a:gdLst/>
              <a:ahLst/>
              <a:cxnLst/>
              <a:rect l="l" t="t" r="r" b="b"/>
              <a:pathLst>
                <a:path w="754" h="2595" extrusionOk="0">
                  <a:moveTo>
                    <a:pt x="335" y="0"/>
                  </a:moveTo>
                  <a:lnTo>
                    <a:pt x="1" y="419"/>
                  </a:lnTo>
                  <a:cubicBezTo>
                    <a:pt x="252" y="1205"/>
                    <a:pt x="252" y="2377"/>
                    <a:pt x="252" y="2595"/>
                  </a:cubicBezTo>
                  <a:cubicBezTo>
                    <a:pt x="486" y="2528"/>
                    <a:pt x="653" y="2477"/>
                    <a:pt x="737" y="2444"/>
                  </a:cubicBezTo>
                  <a:cubicBezTo>
                    <a:pt x="737" y="2444"/>
                    <a:pt x="754" y="787"/>
                    <a:pt x="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0245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26"/>
        <p:cNvGrpSpPr/>
        <p:nvPr/>
      </p:nvGrpSpPr>
      <p:grpSpPr>
        <a:xfrm>
          <a:off x="0" y="0"/>
          <a:ext cx="0" cy="0"/>
          <a:chOff x="0" y="0"/>
          <a:chExt cx="0" cy="0"/>
        </a:xfrm>
      </p:grpSpPr>
      <p:sp>
        <p:nvSpPr>
          <p:cNvPr id="11029" name="Google Shape;11029;p31"/>
          <p:cNvSpPr/>
          <p:nvPr/>
        </p:nvSpPr>
        <p:spPr>
          <a:xfrm>
            <a:off x="953725" y="3783825"/>
            <a:ext cx="34380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31"/>
          <p:cNvGrpSpPr/>
          <p:nvPr/>
        </p:nvGrpSpPr>
        <p:grpSpPr>
          <a:xfrm>
            <a:off x="1167758" y="1186150"/>
            <a:ext cx="2988924" cy="2905174"/>
            <a:chOff x="1167758" y="1186150"/>
            <a:chExt cx="2988924" cy="2905174"/>
          </a:xfrm>
        </p:grpSpPr>
        <p:sp>
          <p:nvSpPr>
            <p:cNvPr id="11031" name="Google Shape;11031;p31"/>
            <p:cNvSpPr/>
            <p:nvPr/>
          </p:nvSpPr>
          <p:spPr>
            <a:xfrm>
              <a:off x="2521892" y="2185943"/>
              <a:ext cx="107060" cy="83152"/>
            </a:xfrm>
            <a:custGeom>
              <a:avLst/>
              <a:gdLst/>
              <a:ahLst/>
              <a:cxnLst/>
              <a:rect l="l" t="t" r="r" b="b"/>
              <a:pathLst>
                <a:path w="1424" h="1106" extrusionOk="0">
                  <a:moveTo>
                    <a:pt x="1423" y="1"/>
                  </a:moveTo>
                  <a:lnTo>
                    <a:pt x="0" y="185"/>
                  </a:lnTo>
                  <a:lnTo>
                    <a:pt x="486" y="1105"/>
                  </a:lnTo>
                  <a:cubicBezTo>
                    <a:pt x="938" y="838"/>
                    <a:pt x="1423" y="1"/>
                    <a:pt x="1423"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31"/>
            <p:cNvSpPr/>
            <p:nvPr/>
          </p:nvSpPr>
          <p:spPr>
            <a:xfrm>
              <a:off x="1885086" y="3187692"/>
              <a:ext cx="427939" cy="182543"/>
            </a:xfrm>
            <a:custGeom>
              <a:avLst/>
              <a:gdLst/>
              <a:ahLst/>
              <a:cxnLst/>
              <a:rect l="l" t="t" r="r" b="b"/>
              <a:pathLst>
                <a:path w="5692" h="2428" extrusionOk="0">
                  <a:moveTo>
                    <a:pt x="1926" y="1"/>
                  </a:moveTo>
                  <a:cubicBezTo>
                    <a:pt x="1926" y="1"/>
                    <a:pt x="503" y="854"/>
                    <a:pt x="1" y="2277"/>
                  </a:cubicBezTo>
                  <a:lnTo>
                    <a:pt x="587" y="2310"/>
                  </a:lnTo>
                  <a:cubicBezTo>
                    <a:pt x="972" y="1306"/>
                    <a:pt x="2060" y="469"/>
                    <a:pt x="2060" y="469"/>
                  </a:cubicBezTo>
                  <a:lnTo>
                    <a:pt x="4872" y="971"/>
                  </a:lnTo>
                  <a:cubicBezTo>
                    <a:pt x="4872" y="971"/>
                    <a:pt x="4520" y="1775"/>
                    <a:pt x="4453" y="2411"/>
                  </a:cubicBezTo>
                  <a:lnTo>
                    <a:pt x="5206" y="2428"/>
                  </a:lnTo>
                  <a:cubicBezTo>
                    <a:pt x="5223" y="1557"/>
                    <a:pt x="5692" y="670"/>
                    <a:pt x="5692" y="670"/>
                  </a:cubicBezTo>
                  <a:lnTo>
                    <a:pt x="19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31"/>
            <p:cNvSpPr/>
            <p:nvPr/>
          </p:nvSpPr>
          <p:spPr>
            <a:xfrm>
              <a:off x="1434585" y="3339939"/>
              <a:ext cx="1317648" cy="751374"/>
            </a:xfrm>
            <a:custGeom>
              <a:avLst/>
              <a:gdLst/>
              <a:ahLst/>
              <a:cxnLst/>
              <a:rect l="l" t="t" r="r" b="b"/>
              <a:pathLst>
                <a:path w="17526" h="9994" extrusionOk="0">
                  <a:moveTo>
                    <a:pt x="1323" y="1"/>
                  </a:moveTo>
                  <a:cubicBezTo>
                    <a:pt x="402" y="1926"/>
                    <a:pt x="0" y="5659"/>
                    <a:pt x="218" y="9994"/>
                  </a:cubicBezTo>
                  <a:lnTo>
                    <a:pt x="17526" y="9994"/>
                  </a:lnTo>
                  <a:cubicBezTo>
                    <a:pt x="17526" y="6094"/>
                    <a:pt x="17241" y="1725"/>
                    <a:pt x="165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31"/>
            <p:cNvSpPr/>
            <p:nvPr/>
          </p:nvSpPr>
          <p:spPr>
            <a:xfrm>
              <a:off x="1433307" y="3339939"/>
              <a:ext cx="816783" cy="751374"/>
            </a:xfrm>
            <a:custGeom>
              <a:avLst/>
              <a:gdLst/>
              <a:ahLst/>
              <a:cxnLst/>
              <a:rect l="l" t="t" r="r" b="b"/>
              <a:pathLst>
                <a:path w="10864" h="9994" extrusionOk="0">
                  <a:moveTo>
                    <a:pt x="1323" y="1"/>
                  </a:moveTo>
                  <a:cubicBezTo>
                    <a:pt x="402" y="1926"/>
                    <a:pt x="1" y="5659"/>
                    <a:pt x="218" y="9994"/>
                  </a:cubicBezTo>
                  <a:lnTo>
                    <a:pt x="10278" y="9994"/>
                  </a:lnTo>
                  <a:cubicBezTo>
                    <a:pt x="10094" y="5725"/>
                    <a:pt x="10027" y="2043"/>
                    <a:pt x="108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31"/>
            <p:cNvSpPr/>
            <p:nvPr/>
          </p:nvSpPr>
          <p:spPr>
            <a:xfrm>
              <a:off x="2261381" y="3392793"/>
              <a:ext cx="450569" cy="620481"/>
            </a:xfrm>
            <a:custGeom>
              <a:avLst/>
              <a:gdLst/>
              <a:ahLst/>
              <a:cxnLst/>
              <a:rect l="l" t="t" r="r" b="b"/>
              <a:pathLst>
                <a:path w="5993" h="8253" extrusionOk="0">
                  <a:moveTo>
                    <a:pt x="386" y="1"/>
                  </a:moveTo>
                  <a:cubicBezTo>
                    <a:pt x="101" y="1608"/>
                    <a:pt x="1" y="4688"/>
                    <a:pt x="84" y="8253"/>
                  </a:cubicBezTo>
                  <a:lnTo>
                    <a:pt x="5976" y="8253"/>
                  </a:lnTo>
                  <a:cubicBezTo>
                    <a:pt x="5993" y="4721"/>
                    <a:pt x="5608" y="1290"/>
                    <a:pt x="5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31"/>
            <p:cNvSpPr/>
            <p:nvPr/>
          </p:nvSpPr>
          <p:spPr>
            <a:xfrm>
              <a:off x="2261381" y="3394071"/>
              <a:ext cx="398994" cy="621759"/>
            </a:xfrm>
            <a:custGeom>
              <a:avLst/>
              <a:gdLst/>
              <a:ahLst/>
              <a:cxnLst/>
              <a:rect l="l" t="t" r="r" b="b"/>
              <a:pathLst>
                <a:path w="5307" h="8270" extrusionOk="0">
                  <a:moveTo>
                    <a:pt x="386" y="1"/>
                  </a:moveTo>
                  <a:cubicBezTo>
                    <a:pt x="101" y="1608"/>
                    <a:pt x="1" y="4687"/>
                    <a:pt x="84" y="8269"/>
                  </a:cubicBezTo>
                  <a:lnTo>
                    <a:pt x="1105" y="8269"/>
                  </a:lnTo>
                  <a:lnTo>
                    <a:pt x="5307" y="17"/>
                  </a:lnTo>
                  <a:lnTo>
                    <a:pt x="5307"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31"/>
            <p:cNvSpPr/>
            <p:nvPr/>
          </p:nvSpPr>
          <p:spPr>
            <a:xfrm>
              <a:off x="2273936" y="3883592"/>
              <a:ext cx="331104" cy="64281"/>
            </a:xfrm>
            <a:custGeom>
              <a:avLst/>
              <a:gdLst/>
              <a:ahLst/>
              <a:cxnLst/>
              <a:rect l="l" t="t" r="r" b="b"/>
              <a:pathLst>
                <a:path w="4404" h="855" extrusionOk="0">
                  <a:moveTo>
                    <a:pt x="1" y="1"/>
                  </a:moveTo>
                  <a:lnTo>
                    <a:pt x="1" y="855"/>
                  </a:lnTo>
                  <a:lnTo>
                    <a:pt x="4403" y="855"/>
                  </a:lnTo>
                  <a:lnTo>
                    <a:pt x="4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31"/>
            <p:cNvSpPr/>
            <p:nvPr/>
          </p:nvSpPr>
          <p:spPr>
            <a:xfrm>
              <a:off x="2273936" y="3820739"/>
              <a:ext cx="375161" cy="73002"/>
            </a:xfrm>
            <a:custGeom>
              <a:avLst/>
              <a:gdLst/>
              <a:ahLst/>
              <a:cxnLst/>
              <a:rect l="l" t="t" r="r" b="b"/>
              <a:pathLst>
                <a:path w="4990" h="971" extrusionOk="0">
                  <a:moveTo>
                    <a:pt x="1" y="0"/>
                  </a:moveTo>
                  <a:lnTo>
                    <a:pt x="1" y="837"/>
                  </a:lnTo>
                  <a:lnTo>
                    <a:pt x="4989" y="971"/>
                  </a:lnTo>
                  <a:lnTo>
                    <a:pt x="4989" y="31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31"/>
            <p:cNvSpPr/>
            <p:nvPr/>
          </p:nvSpPr>
          <p:spPr>
            <a:xfrm>
              <a:off x="2273936" y="3946521"/>
              <a:ext cx="404106" cy="64281"/>
            </a:xfrm>
            <a:custGeom>
              <a:avLst/>
              <a:gdLst/>
              <a:ahLst/>
              <a:cxnLst/>
              <a:rect l="l" t="t" r="r" b="b"/>
              <a:pathLst>
                <a:path w="5375" h="855" extrusionOk="0">
                  <a:moveTo>
                    <a:pt x="1" y="1"/>
                  </a:moveTo>
                  <a:lnTo>
                    <a:pt x="1" y="855"/>
                  </a:lnTo>
                  <a:lnTo>
                    <a:pt x="5374" y="855"/>
                  </a:lnTo>
                  <a:lnTo>
                    <a:pt x="53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31"/>
            <p:cNvSpPr/>
            <p:nvPr/>
          </p:nvSpPr>
          <p:spPr>
            <a:xfrm>
              <a:off x="1565480" y="3494742"/>
              <a:ext cx="508459" cy="365011"/>
            </a:xfrm>
            <a:custGeom>
              <a:avLst/>
              <a:gdLst/>
              <a:ahLst/>
              <a:cxnLst/>
              <a:rect l="l" t="t" r="r" b="b"/>
              <a:pathLst>
                <a:path w="6763" h="4855" extrusionOk="0">
                  <a:moveTo>
                    <a:pt x="6595" y="1"/>
                  </a:moveTo>
                  <a:cubicBezTo>
                    <a:pt x="6244" y="2160"/>
                    <a:pt x="6244" y="4252"/>
                    <a:pt x="6244" y="4688"/>
                  </a:cubicBezTo>
                  <a:lnTo>
                    <a:pt x="335" y="4688"/>
                  </a:lnTo>
                  <a:cubicBezTo>
                    <a:pt x="318" y="4269"/>
                    <a:pt x="218" y="2127"/>
                    <a:pt x="804" y="118"/>
                  </a:cubicBezTo>
                  <a:lnTo>
                    <a:pt x="653" y="84"/>
                  </a:lnTo>
                  <a:cubicBezTo>
                    <a:pt x="0" y="2344"/>
                    <a:pt x="184" y="4754"/>
                    <a:pt x="184" y="4771"/>
                  </a:cubicBezTo>
                  <a:lnTo>
                    <a:pt x="184" y="4855"/>
                  </a:lnTo>
                  <a:lnTo>
                    <a:pt x="6411" y="4855"/>
                  </a:lnTo>
                  <a:lnTo>
                    <a:pt x="6411" y="4754"/>
                  </a:lnTo>
                  <a:cubicBezTo>
                    <a:pt x="6411" y="4721"/>
                    <a:pt x="6361" y="2411"/>
                    <a:pt x="6763" y="17"/>
                  </a:cubicBezTo>
                  <a:lnTo>
                    <a:pt x="6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31"/>
            <p:cNvSpPr/>
            <p:nvPr/>
          </p:nvSpPr>
          <p:spPr>
            <a:xfrm>
              <a:off x="2290326" y="3387756"/>
              <a:ext cx="432976" cy="628075"/>
            </a:xfrm>
            <a:custGeom>
              <a:avLst/>
              <a:gdLst/>
              <a:ahLst/>
              <a:cxnLst/>
              <a:rect l="l" t="t" r="r" b="b"/>
              <a:pathLst>
                <a:path w="5759" h="8354" extrusionOk="0">
                  <a:moveTo>
                    <a:pt x="1" y="1"/>
                  </a:moveTo>
                  <a:lnTo>
                    <a:pt x="1" y="168"/>
                  </a:lnTo>
                  <a:lnTo>
                    <a:pt x="4855" y="185"/>
                  </a:lnTo>
                  <a:cubicBezTo>
                    <a:pt x="5390" y="2830"/>
                    <a:pt x="5608" y="5592"/>
                    <a:pt x="5524" y="8353"/>
                  </a:cubicBezTo>
                  <a:lnTo>
                    <a:pt x="5692" y="8353"/>
                  </a:lnTo>
                  <a:cubicBezTo>
                    <a:pt x="5759" y="5541"/>
                    <a:pt x="5558" y="2763"/>
                    <a:pt x="5005" y="85"/>
                  </a:cubicBezTo>
                  <a:lnTo>
                    <a:pt x="4989" y="1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31"/>
            <p:cNvSpPr/>
            <p:nvPr/>
          </p:nvSpPr>
          <p:spPr>
            <a:xfrm>
              <a:off x="2252584" y="3858481"/>
              <a:ext cx="453125" cy="167507"/>
            </a:xfrm>
            <a:custGeom>
              <a:avLst/>
              <a:gdLst/>
              <a:ahLst/>
              <a:cxnLst/>
              <a:rect l="l" t="t" r="r" b="b"/>
              <a:pathLst>
                <a:path w="6027" h="2228" extrusionOk="0">
                  <a:moveTo>
                    <a:pt x="218" y="0"/>
                  </a:moveTo>
                  <a:lnTo>
                    <a:pt x="0" y="2193"/>
                  </a:lnTo>
                  <a:cubicBezTo>
                    <a:pt x="142" y="2218"/>
                    <a:pt x="495" y="2228"/>
                    <a:pt x="963" y="2228"/>
                  </a:cubicBezTo>
                  <a:cubicBezTo>
                    <a:pt x="2701" y="2228"/>
                    <a:pt x="6026" y="2092"/>
                    <a:pt x="6026" y="2092"/>
                  </a:cubicBezTo>
                  <a:lnTo>
                    <a:pt x="218" y="0"/>
                  </a:lnTo>
                  <a:close/>
                </a:path>
              </a:pathLst>
            </a:custGeom>
            <a:solidFill>
              <a:srgbClr val="6045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31"/>
            <p:cNvSpPr/>
            <p:nvPr/>
          </p:nvSpPr>
          <p:spPr>
            <a:xfrm>
              <a:off x="2229954" y="3858481"/>
              <a:ext cx="475755" cy="232840"/>
            </a:xfrm>
            <a:custGeom>
              <a:avLst/>
              <a:gdLst/>
              <a:ahLst/>
              <a:cxnLst/>
              <a:rect l="l" t="t" r="r" b="b"/>
              <a:pathLst>
                <a:path w="6328" h="3097" extrusionOk="0">
                  <a:moveTo>
                    <a:pt x="519" y="0"/>
                  </a:moveTo>
                  <a:lnTo>
                    <a:pt x="0" y="3097"/>
                  </a:lnTo>
                  <a:lnTo>
                    <a:pt x="5608" y="3097"/>
                  </a:lnTo>
                  <a:lnTo>
                    <a:pt x="6327" y="2092"/>
                  </a:lnTo>
                  <a:lnTo>
                    <a:pt x="5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31"/>
            <p:cNvSpPr/>
            <p:nvPr/>
          </p:nvSpPr>
          <p:spPr>
            <a:xfrm>
              <a:off x="2268974" y="3858481"/>
              <a:ext cx="436735" cy="217729"/>
            </a:xfrm>
            <a:custGeom>
              <a:avLst/>
              <a:gdLst/>
              <a:ahLst/>
              <a:cxnLst/>
              <a:rect l="l" t="t" r="r" b="b"/>
              <a:pathLst>
                <a:path w="5809" h="2896" extrusionOk="0">
                  <a:moveTo>
                    <a:pt x="0" y="0"/>
                  </a:moveTo>
                  <a:lnTo>
                    <a:pt x="0" y="0"/>
                  </a:lnTo>
                  <a:cubicBezTo>
                    <a:pt x="485" y="1590"/>
                    <a:pt x="1456" y="2896"/>
                    <a:pt x="2461" y="2896"/>
                  </a:cubicBezTo>
                  <a:cubicBezTo>
                    <a:pt x="4386" y="2896"/>
                    <a:pt x="5808" y="2059"/>
                    <a:pt x="5808" y="2059"/>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31"/>
            <p:cNvSpPr/>
            <p:nvPr/>
          </p:nvSpPr>
          <p:spPr>
            <a:xfrm>
              <a:off x="2266418" y="3857203"/>
              <a:ext cx="438013" cy="219007"/>
            </a:xfrm>
            <a:custGeom>
              <a:avLst/>
              <a:gdLst/>
              <a:ahLst/>
              <a:cxnLst/>
              <a:rect l="l" t="t" r="r" b="b"/>
              <a:pathLst>
                <a:path w="5826" h="2913" extrusionOk="0">
                  <a:moveTo>
                    <a:pt x="1" y="0"/>
                  </a:moveTo>
                  <a:lnTo>
                    <a:pt x="1" y="0"/>
                  </a:lnTo>
                  <a:cubicBezTo>
                    <a:pt x="486" y="1607"/>
                    <a:pt x="1474" y="2913"/>
                    <a:pt x="2478" y="2913"/>
                  </a:cubicBezTo>
                  <a:cubicBezTo>
                    <a:pt x="4403" y="2913"/>
                    <a:pt x="5826" y="2076"/>
                    <a:pt x="5826" y="2076"/>
                  </a:cubicBezTo>
                  <a:lnTo>
                    <a:pt x="5742" y="2043"/>
                  </a:lnTo>
                  <a:cubicBezTo>
                    <a:pt x="5323" y="2277"/>
                    <a:pt x="4118" y="2796"/>
                    <a:pt x="2578" y="2796"/>
                  </a:cubicBezTo>
                  <a:cubicBezTo>
                    <a:pt x="1591" y="2796"/>
                    <a:pt x="653" y="1557"/>
                    <a:pt x="151" y="51"/>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31"/>
            <p:cNvSpPr/>
            <p:nvPr/>
          </p:nvSpPr>
          <p:spPr>
            <a:xfrm>
              <a:off x="1771333" y="1742585"/>
              <a:ext cx="613414" cy="796408"/>
            </a:xfrm>
            <a:custGeom>
              <a:avLst/>
              <a:gdLst/>
              <a:ahLst/>
              <a:cxnLst/>
              <a:rect l="l" t="t" r="r" b="b"/>
              <a:pathLst>
                <a:path w="8159" h="10593" extrusionOk="0">
                  <a:moveTo>
                    <a:pt x="2398" y="1"/>
                  </a:moveTo>
                  <a:cubicBezTo>
                    <a:pt x="1" y="1"/>
                    <a:pt x="2643" y="10593"/>
                    <a:pt x="5015" y="10593"/>
                  </a:cubicBezTo>
                  <a:cubicBezTo>
                    <a:pt x="5053" y="10593"/>
                    <a:pt x="5091" y="10590"/>
                    <a:pt x="5129" y="10584"/>
                  </a:cubicBezTo>
                  <a:cubicBezTo>
                    <a:pt x="8159" y="10116"/>
                    <a:pt x="5849" y="1161"/>
                    <a:pt x="2769" y="73"/>
                  </a:cubicBezTo>
                  <a:cubicBezTo>
                    <a:pt x="2634" y="24"/>
                    <a:pt x="2511" y="1"/>
                    <a:pt x="2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31"/>
            <p:cNvSpPr/>
            <p:nvPr/>
          </p:nvSpPr>
          <p:spPr>
            <a:xfrm>
              <a:off x="1999591" y="2185567"/>
              <a:ext cx="551313" cy="346516"/>
            </a:xfrm>
            <a:custGeom>
              <a:avLst/>
              <a:gdLst/>
              <a:ahLst/>
              <a:cxnLst/>
              <a:rect l="l" t="t" r="r" b="b"/>
              <a:pathLst>
                <a:path w="7333" h="4609" extrusionOk="0">
                  <a:moveTo>
                    <a:pt x="5844" y="0"/>
                  </a:moveTo>
                  <a:cubicBezTo>
                    <a:pt x="4815" y="0"/>
                    <a:pt x="2403" y="61"/>
                    <a:pt x="1173" y="591"/>
                  </a:cubicBezTo>
                  <a:cubicBezTo>
                    <a:pt x="1" y="1094"/>
                    <a:pt x="419" y="4609"/>
                    <a:pt x="1591" y="4609"/>
                  </a:cubicBezTo>
                  <a:cubicBezTo>
                    <a:pt x="4001" y="4609"/>
                    <a:pt x="7332" y="1161"/>
                    <a:pt x="7332" y="1161"/>
                  </a:cubicBezTo>
                  <a:lnTo>
                    <a:pt x="6328" y="6"/>
                  </a:lnTo>
                  <a:cubicBezTo>
                    <a:pt x="6328" y="6"/>
                    <a:pt x="6145" y="0"/>
                    <a:pt x="5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31"/>
            <p:cNvSpPr/>
            <p:nvPr/>
          </p:nvSpPr>
          <p:spPr>
            <a:xfrm>
              <a:off x="2406109" y="2149479"/>
              <a:ext cx="158635" cy="198858"/>
            </a:xfrm>
            <a:custGeom>
              <a:avLst/>
              <a:gdLst/>
              <a:ahLst/>
              <a:cxnLst/>
              <a:rect l="l" t="t" r="r" b="b"/>
              <a:pathLst>
                <a:path w="2110" h="2645" extrusionOk="0">
                  <a:moveTo>
                    <a:pt x="1423" y="0"/>
                  </a:moveTo>
                  <a:lnTo>
                    <a:pt x="1" y="670"/>
                  </a:lnTo>
                  <a:lnTo>
                    <a:pt x="1038" y="2645"/>
                  </a:lnTo>
                  <a:lnTo>
                    <a:pt x="2110" y="1624"/>
                  </a:lnTo>
                  <a:lnTo>
                    <a:pt x="14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31"/>
            <p:cNvSpPr/>
            <p:nvPr/>
          </p:nvSpPr>
          <p:spPr>
            <a:xfrm>
              <a:off x="1559164" y="2540811"/>
              <a:ext cx="695964" cy="1534174"/>
            </a:xfrm>
            <a:custGeom>
              <a:avLst/>
              <a:gdLst/>
              <a:ahLst/>
              <a:cxnLst/>
              <a:rect l="l" t="t" r="r" b="b"/>
              <a:pathLst>
                <a:path w="9257" h="20406" extrusionOk="0">
                  <a:moveTo>
                    <a:pt x="7633" y="1"/>
                  </a:moveTo>
                  <a:lnTo>
                    <a:pt x="369" y="1892"/>
                  </a:lnTo>
                  <a:lnTo>
                    <a:pt x="0" y="20305"/>
                  </a:lnTo>
                  <a:lnTo>
                    <a:pt x="168" y="20305"/>
                  </a:lnTo>
                  <a:lnTo>
                    <a:pt x="4453" y="8504"/>
                  </a:lnTo>
                  <a:lnTo>
                    <a:pt x="4704" y="8404"/>
                  </a:lnTo>
                  <a:lnTo>
                    <a:pt x="6579" y="20405"/>
                  </a:lnTo>
                  <a:lnTo>
                    <a:pt x="6780" y="20405"/>
                  </a:lnTo>
                  <a:cubicBezTo>
                    <a:pt x="6780" y="20405"/>
                    <a:pt x="9257" y="5575"/>
                    <a:pt x="7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31"/>
            <p:cNvSpPr/>
            <p:nvPr/>
          </p:nvSpPr>
          <p:spPr>
            <a:xfrm>
              <a:off x="1559164" y="2540811"/>
              <a:ext cx="605369" cy="1526581"/>
            </a:xfrm>
            <a:custGeom>
              <a:avLst/>
              <a:gdLst/>
              <a:ahLst/>
              <a:cxnLst/>
              <a:rect l="l" t="t" r="r" b="b"/>
              <a:pathLst>
                <a:path w="8052" h="20305" extrusionOk="0">
                  <a:moveTo>
                    <a:pt x="7633" y="1"/>
                  </a:moveTo>
                  <a:lnTo>
                    <a:pt x="268" y="1892"/>
                  </a:lnTo>
                  <a:lnTo>
                    <a:pt x="0" y="20305"/>
                  </a:lnTo>
                  <a:lnTo>
                    <a:pt x="51" y="20305"/>
                  </a:lnTo>
                  <a:lnTo>
                    <a:pt x="2026" y="4671"/>
                  </a:lnTo>
                  <a:cubicBezTo>
                    <a:pt x="4654" y="3968"/>
                    <a:pt x="6328" y="3265"/>
                    <a:pt x="8052" y="2344"/>
                  </a:cubicBezTo>
                  <a:cubicBezTo>
                    <a:pt x="7968" y="1139"/>
                    <a:pt x="7884" y="871"/>
                    <a:pt x="763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31"/>
            <p:cNvSpPr/>
            <p:nvPr/>
          </p:nvSpPr>
          <p:spPr>
            <a:xfrm>
              <a:off x="1808323" y="3099576"/>
              <a:ext cx="258102" cy="975418"/>
            </a:xfrm>
            <a:custGeom>
              <a:avLst/>
              <a:gdLst/>
              <a:ahLst/>
              <a:cxnLst/>
              <a:rect l="l" t="t" r="r" b="b"/>
              <a:pathLst>
                <a:path w="3433" h="12974" extrusionOk="0">
                  <a:moveTo>
                    <a:pt x="2545" y="1"/>
                  </a:moveTo>
                  <a:lnTo>
                    <a:pt x="1223" y="654"/>
                  </a:lnTo>
                  <a:lnTo>
                    <a:pt x="1" y="352"/>
                  </a:lnTo>
                  <a:lnTo>
                    <a:pt x="1122" y="1239"/>
                  </a:lnTo>
                  <a:lnTo>
                    <a:pt x="1373" y="1122"/>
                  </a:lnTo>
                  <a:lnTo>
                    <a:pt x="3231" y="12973"/>
                  </a:lnTo>
                  <a:lnTo>
                    <a:pt x="3432" y="12973"/>
                  </a:lnTo>
                  <a:lnTo>
                    <a:pt x="1892" y="888"/>
                  </a:lnTo>
                  <a:lnTo>
                    <a:pt x="2545"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31"/>
            <p:cNvSpPr/>
            <p:nvPr/>
          </p:nvSpPr>
          <p:spPr>
            <a:xfrm>
              <a:off x="1533978" y="2490513"/>
              <a:ext cx="655742" cy="334562"/>
            </a:xfrm>
            <a:custGeom>
              <a:avLst/>
              <a:gdLst/>
              <a:ahLst/>
              <a:cxnLst/>
              <a:rect l="l" t="t" r="r" b="b"/>
              <a:pathLst>
                <a:path w="8722" h="4450" extrusionOk="0">
                  <a:moveTo>
                    <a:pt x="8487" y="0"/>
                  </a:moveTo>
                  <a:lnTo>
                    <a:pt x="1" y="1758"/>
                  </a:lnTo>
                  <a:cubicBezTo>
                    <a:pt x="1" y="1758"/>
                    <a:pt x="68" y="4168"/>
                    <a:pt x="503" y="4419"/>
                  </a:cubicBezTo>
                  <a:cubicBezTo>
                    <a:pt x="542" y="4440"/>
                    <a:pt x="613" y="4450"/>
                    <a:pt x="712" y="4450"/>
                  </a:cubicBezTo>
                  <a:cubicBezTo>
                    <a:pt x="2035" y="4450"/>
                    <a:pt x="8287" y="2681"/>
                    <a:pt x="8521" y="2260"/>
                  </a:cubicBezTo>
                  <a:cubicBezTo>
                    <a:pt x="8721" y="1892"/>
                    <a:pt x="8487" y="0"/>
                    <a:pt x="8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31"/>
            <p:cNvSpPr/>
            <p:nvPr/>
          </p:nvSpPr>
          <p:spPr>
            <a:xfrm>
              <a:off x="1532700" y="2487957"/>
              <a:ext cx="654464" cy="334412"/>
            </a:xfrm>
            <a:custGeom>
              <a:avLst/>
              <a:gdLst/>
              <a:ahLst/>
              <a:cxnLst/>
              <a:rect l="l" t="t" r="r" b="b"/>
              <a:pathLst>
                <a:path w="8705" h="4448" extrusionOk="0">
                  <a:moveTo>
                    <a:pt x="8471" y="1"/>
                  </a:moveTo>
                  <a:lnTo>
                    <a:pt x="1" y="1758"/>
                  </a:lnTo>
                  <a:cubicBezTo>
                    <a:pt x="1" y="1758"/>
                    <a:pt x="68" y="4169"/>
                    <a:pt x="503" y="4420"/>
                  </a:cubicBezTo>
                  <a:cubicBezTo>
                    <a:pt x="541" y="4439"/>
                    <a:pt x="608" y="4448"/>
                    <a:pt x="701" y="4448"/>
                  </a:cubicBezTo>
                  <a:cubicBezTo>
                    <a:pt x="1188" y="4448"/>
                    <a:pt x="2377" y="4205"/>
                    <a:pt x="3683" y="3867"/>
                  </a:cubicBezTo>
                  <a:cubicBezTo>
                    <a:pt x="4202" y="3382"/>
                    <a:pt x="5089" y="2880"/>
                    <a:pt x="6144" y="2545"/>
                  </a:cubicBezTo>
                  <a:cubicBezTo>
                    <a:pt x="6937" y="2310"/>
                    <a:pt x="7678" y="2204"/>
                    <a:pt x="8288" y="2204"/>
                  </a:cubicBezTo>
                  <a:cubicBezTo>
                    <a:pt x="8374" y="2204"/>
                    <a:pt x="8457" y="2206"/>
                    <a:pt x="8538" y="2210"/>
                  </a:cubicBezTo>
                  <a:cubicBezTo>
                    <a:pt x="8705" y="1742"/>
                    <a:pt x="8471" y="1"/>
                    <a:pt x="84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31"/>
            <p:cNvSpPr/>
            <p:nvPr/>
          </p:nvSpPr>
          <p:spPr>
            <a:xfrm>
              <a:off x="1370378" y="1686874"/>
              <a:ext cx="834451" cy="1034962"/>
            </a:xfrm>
            <a:custGeom>
              <a:avLst/>
              <a:gdLst/>
              <a:ahLst/>
              <a:cxnLst/>
              <a:rect l="l" t="t" r="r" b="b"/>
              <a:pathLst>
                <a:path w="11099" h="13766" extrusionOk="0">
                  <a:moveTo>
                    <a:pt x="5249" y="0"/>
                  </a:moveTo>
                  <a:cubicBezTo>
                    <a:pt x="4413" y="0"/>
                    <a:pt x="3614" y="184"/>
                    <a:pt x="2930" y="529"/>
                  </a:cubicBezTo>
                  <a:cubicBezTo>
                    <a:pt x="1" y="1969"/>
                    <a:pt x="1775" y="13702"/>
                    <a:pt x="1775" y="13702"/>
                  </a:cubicBezTo>
                  <a:cubicBezTo>
                    <a:pt x="1775" y="13702"/>
                    <a:pt x="2174" y="13765"/>
                    <a:pt x="2874" y="13765"/>
                  </a:cubicBezTo>
                  <a:cubicBezTo>
                    <a:pt x="4458" y="13765"/>
                    <a:pt x="7581" y="13443"/>
                    <a:pt x="11098" y="11342"/>
                  </a:cubicBezTo>
                  <a:cubicBezTo>
                    <a:pt x="11098" y="11342"/>
                    <a:pt x="10697" y="2554"/>
                    <a:pt x="8939" y="1266"/>
                  </a:cubicBezTo>
                  <a:cubicBezTo>
                    <a:pt x="7793" y="398"/>
                    <a:pt x="6480" y="0"/>
                    <a:pt x="5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31"/>
            <p:cNvSpPr/>
            <p:nvPr/>
          </p:nvSpPr>
          <p:spPr>
            <a:xfrm>
              <a:off x="1369100" y="1711534"/>
              <a:ext cx="833172" cy="1013610"/>
            </a:xfrm>
            <a:custGeom>
              <a:avLst/>
              <a:gdLst/>
              <a:ahLst/>
              <a:cxnLst/>
              <a:rect l="l" t="t" r="r" b="b"/>
              <a:pathLst>
                <a:path w="11082" h="13482" extrusionOk="0">
                  <a:moveTo>
                    <a:pt x="3416" y="0"/>
                  </a:moveTo>
                  <a:cubicBezTo>
                    <a:pt x="3248" y="67"/>
                    <a:pt x="3098" y="134"/>
                    <a:pt x="2930" y="218"/>
                  </a:cubicBezTo>
                  <a:cubicBezTo>
                    <a:pt x="1" y="1674"/>
                    <a:pt x="1775" y="13424"/>
                    <a:pt x="1775" y="13424"/>
                  </a:cubicBezTo>
                  <a:cubicBezTo>
                    <a:pt x="1775" y="13424"/>
                    <a:pt x="2169" y="13482"/>
                    <a:pt x="2853" y="13482"/>
                  </a:cubicBezTo>
                  <a:cubicBezTo>
                    <a:pt x="3146" y="13482"/>
                    <a:pt x="3493" y="13471"/>
                    <a:pt x="3884" y="13441"/>
                  </a:cubicBezTo>
                  <a:cubicBezTo>
                    <a:pt x="4554" y="12588"/>
                    <a:pt x="5525" y="11818"/>
                    <a:pt x="6713" y="11248"/>
                  </a:cubicBezTo>
                  <a:cubicBezTo>
                    <a:pt x="7898" y="10681"/>
                    <a:pt x="9093" y="10408"/>
                    <a:pt x="10126" y="10408"/>
                  </a:cubicBezTo>
                  <a:cubicBezTo>
                    <a:pt x="10464" y="10408"/>
                    <a:pt x="10785" y="10437"/>
                    <a:pt x="11082" y="10495"/>
                  </a:cubicBezTo>
                  <a:cubicBezTo>
                    <a:pt x="11032" y="9391"/>
                    <a:pt x="10814" y="6763"/>
                    <a:pt x="10379" y="4520"/>
                  </a:cubicBezTo>
                  <a:cubicBezTo>
                    <a:pt x="10278" y="4637"/>
                    <a:pt x="10145" y="4737"/>
                    <a:pt x="9994" y="4821"/>
                  </a:cubicBezTo>
                  <a:cubicBezTo>
                    <a:pt x="9494" y="5151"/>
                    <a:pt x="8919" y="5308"/>
                    <a:pt x="8321" y="5308"/>
                  </a:cubicBezTo>
                  <a:cubicBezTo>
                    <a:pt x="6916" y="5308"/>
                    <a:pt x="5379" y="4444"/>
                    <a:pt x="4370" y="2929"/>
                  </a:cubicBezTo>
                  <a:cubicBezTo>
                    <a:pt x="3750" y="1992"/>
                    <a:pt x="3432" y="971"/>
                    <a:pt x="341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31"/>
            <p:cNvSpPr/>
            <p:nvPr/>
          </p:nvSpPr>
          <p:spPr>
            <a:xfrm>
              <a:off x="1953052" y="1862503"/>
              <a:ext cx="91948" cy="779041"/>
            </a:xfrm>
            <a:custGeom>
              <a:avLst/>
              <a:gdLst/>
              <a:ahLst/>
              <a:cxnLst/>
              <a:rect l="l" t="t" r="r" b="b"/>
              <a:pathLst>
                <a:path w="1223" h="10362" extrusionOk="0">
                  <a:moveTo>
                    <a:pt x="201" y="1"/>
                  </a:moveTo>
                  <a:lnTo>
                    <a:pt x="1" y="68"/>
                  </a:lnTo>
                  <a:cubicBezTo>
                    <a:pt x="854" y="3097"/>
                    <a:pt x="1022" y="10312"/>
                    <a:pt x="1022" y="10362"/>
                  </a:cubicBezTo>
                  <a:lnTo>
                    <a:pt x="1223" y="10345"/>
                  </a:lnTo>
                  <a:cubicBezTo>
                    <a:pt x="1223" y="10278"/>
                    <a:pt x="1089" y="3064"/>
                    <a:pt x="201" y="1"/>
                  </a:cubicBezTo>
                  <a:close/>
                </a:path>
              </a:pathLst>
            </a:custGeom>
            <a:solidFill>
              <a:srgbClr val="F9D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31"/>
            <p:cNvSpPr/>
            <p:nvPr/>
          </p:nvSpPr>
          <p:spPr>
            <a:xfrm>
              <a:off x="1167758" y="1722511"/>
              <a:ext cx="625218" cy="830466"/>
            </a:xfrm>
            <a:custGeom>
              <a:avLst/>
              <a:gdLst/>
              <a:ahLst/>
              <a:cxnLst/>
              <a:rect l="l" t="t" r="r" b="b"/>
              <a:pathLst>
                <a:path w="8316" h="11046" extrusionOk="0">
                  <a:moveTo>
                    <a:pt x="5905" y="0"/>
                  </a:moveTo>
                  <a:cubicBezTo>
                    <a:pt x="5795" y="0"/>
                    <a:pt x="5674" y="24"/>
                    <a:pt x="5541" y="72"/>
                  </a:cubicBezTo>
                  <a:cubicBezTo>
                    <a:pt x="2445" y="1227"/>
                    <a:pt x="1" y="10550"/>
                    <a:pt x="3014" y="11036"/>
                  </a:cubicBezTo>
                  <a:cubicBezTo>
                    <a:pt x="3053" y="11042"/>
                    <a:pt x="3093" y="11045"/>
                    <a:pt x="3133" y="11045"/>
                  </a:cubicBezTo>
                  <a:cubicBezTo>
                    <a:pt x="5512" y="11045"/>
                    <a:pt x="8315" y="0"/>
                    <a:pt x="5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31"/>
            <p:cNvSpPr/>
            <p:nvPr/>
          </p:nvSpPr>
          <p:spPr>
            <a:xfrm>
              <a:off x="1201741" y="1808446"/>
              <a:ext cx="466959" cy="745735"/>
            </a:xfrm>
            <a:custGeom>
              <a:avLst/>
              <a:gdLst/>
              <a:ahLst/>
              <a:cxnLst/>
              <a:rect l="l" t="t" r="r" b="b"/>
              <a:pathLst>
                <a:path w="6211" h="9919" extrusionOk="0">
                  <a:moveTo>
                    <a:pt x="3733" y="0"/>
                  </a:moveTo>
                  <a:lnTo>
                    <a:pt x="3733" y="0"/>
                  </a:lnTo>
                  <a:cubicBezTo>
                    <a:pt x="1390" y="2762"/>
                    <a:pt x="1" y="9508"/>
                    <a:pt x="2562" y="9909"/>
                  </a:cubicBezTo>
                  <a:cubicBezTo>
                    <a:pt x="2601" y="9916"/>
                    <a:pt x="2640" y="9919"/>
                    <a:pt x="2680" y="9919"/>
                  </a:cubicBezTo>
                  <a:cubicBezTo>
                    <a:pt x="4107" y="9919"/>
                    <a:pt x="5706" y="5870"/>
                    <a:pt x="6211" y="2645"/>
                  </a:cubicBezTo>
                  <a:lnTo>
                    <a:pt x="6211" y="2645"/>
                  </a:lnTo>
                  <a:cubicBezTo>
                    <a:pt x="5566" y="4342"/>
                    <a:pt x="3727" y="5980"/>
                    <a:pt x="2881" y="5980"/>
                  </a:cubicBezTo>
                  <a:cubicBezTo>
                    <a:pt x="2826" y="5980"/>
                    <a:pt x="2775" y="5973"/>
                    <a:pt x="2729" y="5959"/>
                  </a:cubicBezTo>
                  <a:cubicBezTo>
                    <a:pt x="1859" y="5691"/>
                    <a:pt x="2662" y="3197"/>
                    <a:pt x="3332" y="1071"/>
                  </a:cubicBezTo>
                  <a:cubicBezTo>
                    <a:pt x="3449" y="686"/>
                    <a:pt x="3583" y="335"/>
                    <a:pt x="3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31"/>
            <p:cNvSpPr/>
            <p:nvPr/>
          </p:nvSpPr>
          <p:spPr>
            <a:xfrm>
              <a:off x="1615778" y="1930469"/>
              <a:ext cx="1171719" cy="406587"/>
            </a:xfrm>
            <a:custGeom>
              <a:avLst/>
              <a:gdLst/>
              <a:ahLst/>
              <a:cxnLst/>
              <a:rect l="l" t="t" r="r" b="b"/>
              <a:pathLst>
                <a:path w="15585" h="5408" extrusionOk="0">
                  <a:moveTo>
                    <a:pt x="9759" y="1"/>
                  </a:moveTo>
                  <a:lnTo>
                    <a:pt x="34" y="2712"/>
                  </a:lnTo>
                  <a:lnTo>
                    <a:pt x="1" y="3733"/>
                  </a:lnTo>
                  <a:lnTo>
                    <a:pt x="7633" y="5407"/>
                  </a:lnTo>
                  <a:lnTo>
                    <a:pt x="15584" y="2830"/>
                  </a:lnTo>
                  <a:lnTo>
                    <a:pt x="15568" y="2344"/>
                  </a:lnTo>
                  <a:lnTo>
                    <a:pt x="97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31"/>
            <p:cNvSpPr/>
            <p:nvPr/>
          </p:nvSpPr>
          <p:spPr>
            <a:xfrm>
              <a:off x="1615778" y="1930469"/>
              <a:ext cx="1171719" cy="280731"/>
            </a:xfrm>
            <a:custGeom>
              <a:avLst/>
              <a:gdLst/>
              <a:ahLst/>
              <a:cxnLst/>
              <a:rect l="l" t="t" r="r" b="b"/>
              <a:pathLst>
                <a:path w="15585" h="3734" extrusionOk="0">
                  <a:moveTo>
                    <a:pt x="9759" y="1"/>
                  </a:moveTo>
                  <a:lnTo>
                    <a:pt x="34" y="2712"/>
                  </a:lnTo>
                  <a:lnTo>
                    <a:pt x="1" y="3733"/>
                  </a:lnTo>
                  <a:lnTo>
                    <a:pt x="10010" y="1072"/>
                  </a:lnTo>
                  <a:lnTo>
                    <a:pt x="15584" y="2846"/>
                  </a:lnTo>
                  <a:lnTo>
                    <a:pt x="15584" y="2830"/>
                  </a:lnTo>
                  <a:lnTo>
                    <a:pt x="15568" y="2344"/>
                  </a:lnTo>
                  <a:lnTo>
                    <a:pt x="97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31"/>
            <p:cNvSpPr/>
            <p:nvPr/>
          </p:nvSpPr>
          <p:spPr>
            <a:xfrm>
              <a:off x="1615778" y="1930469"/>
              <a:ext cx="752652" cy="280731"/>
            </a:xfrm>
            <a:custGeom>
              <a:avLst/>
              <a:gdLst/>
              <a:ahLst/>
              <a:cxnLst/>
              <a:rect l="l" t="t" r="r" b="b"/>
              <a:pathLst>
                <a:path w="10011" h="3734" extrusionOk="0">
                  <a:moveTo>
                    <a:pt x="9759" y="1"/>
                  </a:moveTo>
                  <a:lnTo>
                    <a:pt x="34" y="2712"/>
                  </a:lnTo>
                  <a:lnTo>
                    <a:pt x="1" y="3733"/>
                  </a:lnTo>
                  <a:lnTo>
                    <a:pt x="10010" y="1072"/>
                  </a:lnTo>
                  <a:lnTo>
                    <a:pt x="97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31"/>
            <p:cNvSpPr/>
            <p:nvPr/>
          </p:nvSpPr>
          <p:spPr>
            <a:xfrm>
              <a:off x="1301209" y="2165118"/>
              <a:ext cx="580183" cy="388393"/>
            </a:xfrm>
            <a:custGeom>
              <a:avLst/>
              <a:gdLst/>
              <a:ahLst/>
              <a:cxnLst/>
              <a:rect l="l" t="t" r="r" b="b"/>
              <a:pathLst>
                <a:path w="7717" h="5166" extrusionOk="0">
                  <a:moveTo>
                    <a:pt x="3967" y="0"/>
                  </a:moveTo>
                  <a:cubicBezTo>
                    <a:pt x="3059" y="0"/>
                    <a:pt x="2182" y="66"/>
                    <a:pt x="1590" y="261"/>
                  </a:cubicBezTo>
                  <a:cubicBezTo>
                    <a:pt x="301" y="696"/>
                    <a:pt x="0" y="4864"/>
                    <a:pt x="1222" y="5149"/>
                  </a:cubicBezTo>
                  <a:cubicBezTo>
                    <a:pt x="1269" y="5160"/>
                    <a:pt x="1322" y="5166"/>
                    <a:pt x="1381" y="5166"/>
                  </a:cubicBezTo>
                  <a:cubicBezTo>
                    <a:pt x="2841" y="5166"/>
                    <a:pt x="7683" y="1700"/>
                    <a:pt x="7683" y="1700"/>
                  </a:cubicBezTo>
                  <a:lnTo>
                    <a:pt x="7717" y="261"/>
                  </a:lnTo>
                  <a:cubicBezTo>
                    <a:pt x="7717" y="261"/>
                    <a:pt x="5782" y="0"/>
                    <a:pt x="3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31"/>
            <p:cNvSpPr/>
            <p:nvPr/>
          </p:nvSpPr>
          <p:spPr>
            <a:xfrm>
              <a:off x="1315043" y="2173388"/>
              <a:ext cx="568831" cy="381401"/>
            </a:xfrm>
            <a:custGeom>
              <a:avLst/>
              <a:gdLst/>
              <a:ahLst/>
              <a:cxnLst/>
              <a:rect l="l" t="t" r="r" b="b"/>
              <a:pathLst>
                <a:path w="7566" h="5073" extrusionOk="0">
                  <a:moveTo>
                    <a:pt x="6110" y="0"/>
                  </a:moveTo>
                  <a:cubicBezTo>
                    <a:pt x="5490" y="335"/>
                    <a:pt x="4553" y="603"/>
                    <a:pt x="3482" y="703"/>
                  </a:cubicBezTo>
                  <a:cubicBezTo>
                    <a:pt x="3101" y="748"/>
                    <a:pt x="2731" y="768"/>
                    <a:pt x="2381" y="768"/>
                  </a:cubicBezTo>
                  <a:cubicBezTo>
                    <a:pt x="1806" y="768"/>
                    <a:pt x="1287" y="713"/>
                    <a:pt x="871" y="620"/>
                  </a:cubicBezTo>
                  <a:lnTo>
                    <a:pt x="871" y="620"/>
                  </a:lnTo>
                  <a:cubicBezTo>
                    <a:pt x="50" y="1841"/>
                    <a:pt x="0" y="4804"/>
                    <a:pt x="1055" y="5055"/>
                  </a:cubicBezTo>
                  <a:cubicBezTo>
                    <a:pt x="1103" y="5067"/>
                    <a:pt x="1156" y="5073"/>
                    <a:pt x="1216" y="5073"/>
                  </a:cubicBezTo>
                  <a:cubicBezTo>
                    <a:pt x="2689" y="5073"/>
                    <a:pt x="7516" y="1607"/>
                    <a:pt x="7516" y="1607"/>
                  </a:cubicBezTo>
                  <a:lnTo>
                    <a:pt x="7566" y="168"/>
                  </a:lnTo>
                  <a:cubicBezTo>
                    <a:pt x="7566" y="151"/>
                    <a:pt x="6947" y="50"/>
                    <a:pt x="6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31"/>
            <p:cNvSpPr/>
            <p:nvPr/>
          </p:nvSpPr>
          <p:spPr>
            <a:xfrm>
              <a:off x="1727802" y="1682588"/>
              <a:ext cx="301331" cy="292009"/>
            </a:xfrm>
            <a:custGeom>
              <a:avLst/>
              <a:gdLst/>
              <a:ahLst/>
              <a:cxnLst/>
              <a:rect l="l" t="t" r="r" b="b"/>
              <a:pathLst>
                <a:path w="4008" h="3884" extrusionOk="0">
                  <a:moveTo>
                    <a:pt x="759" y="0"/>
                  </a:moveTo>
                  <a:cubicBezTo>
                    <a:pt x="487" y="0"/>
                    <a:pt x="237" y="33"/>
                    <a:pt x="0" y="84"/>
                  </a:cubicBezTo>
                  <a:cubicBezTo>
                    <a:pt x="904" y="586"/>
                    <a:pt x="2996" y="2928"/>
                    <a:pt x="3448" y="3883"/>
                  </a:cubicBezTo>
                  <a:lnTo>
                    <a:pt x="3448" y="3883"/>
                  </a:lnTo>
                  <a:cubicBezTo>
                    <a:pt x="3444" y="3839"/>
                    <a:pt x="4007" y="1730"/>
                    <a:pt x="2997" y="653"/>
                  </a:cubicBezTo>
                  <a:cubicBezTo>
                    <a:pt x="2092" y="166"/>
                    <a:pt x="1372" y="0"/>
                    <a:pt x="759" y="0"/>
                  </a:cubicBezTo>
                  <a:close/>
                  <a:moveTo>
                    <a:pt x="3448" y="3883"/>
                  </a:moveTo>
                  <a:cubicBezTo>
                    <a:pt x="3448" y="3883"/>
                    <a:pt x="3448" y="3884"/>
                    <a:pt x="3449" y="3884"/>
                  </a:cubicBezTo>
                  <a:cubicBezTo>
                    <a:pt x="3448" y="3883"/>
                    <a:pt x="3448" y="3883"/>
                    <a:pt x="3448" y="3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31"/>
            <p:cNvSpPr/>
            <p:nvPr/>
          </p:nvSpPr>
          <p:spPr>
            <a:xfrm>
              <a:off x="1726523" y="1682588"/>
              <a:ext cx="236675" cy="69393"/>
            </a:xfrm>
            <a:custGeom>
              <a:avLst/>
              <a:gdLst/>
              <a:ahLst/>
              <a:cxnLst/>
              <a:rect l="l" t="t" r="r" b="b"/>
              <a:pathLst>
                <a:path w="3148" h="923" extrusionOk="0">
                  <a:moveTo>
                    <a:pt x="758" y="0"/>
                  </a:moveTo>
                  <a:cubicBezTo>
                    <a:pt x="487" y="0"/>
                    <a:pt x="237" y="33"/>
                    <a:pt x="1" y="84"/>
                  </a:cubicBezTo>
                  <a:cubicBezTo>
                    <a:pt x="34" y="101"/>
                    <a:pt x="84" y="117"/>
                    <a:pt x="118" y="168"/>
                  </a:cubicBezTo>
                  <a:cubicBezTo>
                    <a:pt x="352" y="285"/>
                    <a:pt x="620" y="419"/>
                    <a:pt x="888" y="536"/>
                  </a:cubicBezTo>
                  <a:cubicBezTo>
                    <a:pt x="1554" y="789"/>
                    <a:pt x="2173" y="923"/>
                    <a:pt x="2631" y="923"/>
                  </a:cubicBezTo>
                  <a:cubicBezTo>
                    <a:pt x="2840" y="923"/>
                    <a:pt x="3016" y="895"/>
                    <a:pt x="3148" y="837"/>
                  </a:cubicBezTo>
                  <a:cubicBezTo>
                    <a:pt x="3114" y="770"/>
                    <a:pt x="3047" y="703"/>
                    <a:pt x="2980" y="653"/>
                  </a:cubicBezTo>
                  <a:cubicBezTo>
                    <a:pt x="2087" y="166"/>
                    <a:pt x="1370" y="0"/>
                    <a:pt x="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31"/>
            <p:cNvSpPr/>
            <p:nvPr/>
          </p:nvSpPr>
          <p:spPr>
            <a:xfrm>
              <a:off x="1734117" y="1452300"/>
              <a:ext cx="195099" cy="267499"/>
            </a:xfrm>
            <a:custGeom>
              <a:avLst/>
              <a:gdLst/>
              <a:ahLst/>
              <a:cxnLst/>
              <a:rect l="l" t="t" r="r" b="b"/>
              <a:pathLst>
                <a:path w="2595" h="3558" extrusionOk="0">
                  <a:moveTo>
                    <a:pt x="201" y="0"/>
                  </a:moveTo>
                  <a:lnTo>
                    <a:pt x="0" y="3080"/>
                  </a:lnTo>
                  <a:cubicBezTo>
                    <a:pt x="621" y="3391"/>
                    <a:pt x="1386" y="3557"/>
                    <a:pt x="2249" y="3557"/>
                  </a:cubicBezTo>
                  <a:cubicBezTo>
                    <a:pt x="2362" y="3557"/>
                    <a:pt x="2478" y="3554"/>
                    <a:pt x="2595" y="3549"/>
                  </a:cubicBezTo>
                  <a:lnTo>
                    <a:pt x="2494" y="1289"/>
                  </a:lnTo>
                  <a:lnTo>
                    <a:pt x="201"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31"/>
            <p:cNvSpPr/>
            <p:nvPr/>
          </p:nvSpPr>
          <p:spPr>
            <a:xfrm>
              <a:off x="1732839" y="1281784"/>
              <a:ext cx="271860" cy="381777"/>
            </a:xfrm>
            <a:custGeom>
              <a:avLst/>
              <a:gdLst/>
              <a:ahLst/>
              <a:cxnLst/>
              <a:rect l="l" t="t" r="r" b="b"/>
              <a:pathLst>
                <a:path w="3616" h="5078" extrusionOk="0">
                  <a:moveTo>
                    <a:pt x="1859" y="0"/>
                  </a:moveTo>
                  <a:cubicBezTo>
                    <a:pt x="1175" y="0"/>
                    <a:pt x="456" y="340"/>
                    <a:pt x="302" y="812"/>
                  </a:cubicBezTo>
                  <a:cubicBezTo>
                    <a:pt x="0" y="1799"/>
                    <a:pt x="436" y="4059"/>
                    <a:pt x="687" y="4310"/>
                  </a:cubicBezTo>
                  <a:cubicBezTo>
                    <a:pt x="903" y="4526"/>
                    <a:pt x="2259" y="5077"/>
                    <a:pt x="2964" y="5077"/>
                  </a:cubicBezTo>
                  <a:cubicBezTo>
                    <a:pt x="3078" y="5077"/>
                    <a:pt x="3175" y="5063"/>
                    <a:pt x="3248" y="5030"/>
                  </a:cubicBezTo>
                  <a:cubicBezTo>
                    <a:pt x="3248" y="5030"/>
                    <a:pt x="3616" y="1264"/>
                    <a:pt x="2963" y="460"/>
                  </a:cubicBezTo>
                  <a:cubicBezTo>
                    <a:pt x="2710" y="136"/>
                    <a:pt x="2292" y="0"/>
                    <a:pt x="185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31"/>
            <p:cNvSpPr/>
            <p:nvPr/>
          </p:nvSpPr>
          <p:spPr>
            <a:xfrm>
              <a:off x="1744192" y="1282385"/>
              <a:ext cx="236599" cy="202692"/>
            </a:xfrm>
            <a:custGeom>
              <a:avLst/>
              <a:gdLst/>
              <a:ahLst/>
              <a:cxnLst/>
              <a:rect l="l" t="t" r="r" b="b"/>
              <a:pathLst>
                <a:path w="3147" h="2696" extrusionOk="0">
                  <a:moveTo>
                    <a:pt x="1723" y="0"/>
                  </a:moveTo>
                  <a:cubicBezTo>
                    <a:pt x="1029" y="0"/>
                    <a:pt x="296" y="338"/>
                    <a:pt x="151" y="804"/>
                  </a:cubicBezTo>
                  <a:cubicBezTo>
                    <a:pt x="0" y="1256"/>
                    <a:pt x="34" y="2009"/>
                    <a:pt x="117" y="2695"/>
                  </a:cubicBezTo>
                  <a:cubicBezTo>
                    <a:pt x="536" y="2310"/>
                    <a:pt x="1055" y="1975"/>
                    <a:pt x="1640" y="1791"/>
                  </a:cubicBezTo>
                  <a:cubicBezTo>
                    <a:pt x="2100" y="1638"/>
                    <a:pt x="2574" y="1555"/>
                    <a:pt x="3024" y="1555"/>
                  </a:cubicBezTo>
                  <a:cubicBezTo>
                    <a:pt x="3065" y="1555"/>
                    <a:pt x="3106" y="1556"/>
                    <a:pt x="3147" y="1557"/>
                  </a:cubicBezTo>
                  <a:cubicBezTo>
                    <a:pt x="3080" y="1072"/>
                    <a:pt x="2979" y="653"/>
                    <a:pt x="2812" y="436"/>
                  </a:cubicBezTo>
                  <a:cubicBezTo>
                    <a:pt x="2563" y="129"/>
                    <a:pt x="2150" y="0"/>
                    <a:pt x="172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31"/>
            <p:cNvSpPr/>
            <p:nvPr/>
          </p:nvSpPr>
          <p:spPr>
            <a:xfrm>
              <a:off x="1691337" y="1318849"/>
              <a:ext cx="148561" cy="256823"/>
            </a:xfrm>
            <a:custGeom>
              <a:avLst/>
              <a:gdLst/>
              <a:ahLst/>
              <a:cxnLst/>
              <a:rect l="l" t="t" r="r" b="b"/>
              <a:pathLst>
                <a:path w="1976" h="3416" extrusionOk="0">
                  <a:moveTo>
                    <a:pt x="0" y="1"/>
                  </a:moveTo>
                  <a:lnTo>
                    <a:pt x="0" y="1524"/>
                  </a:lnTo>
                  <a:lnTo>
                    <a:pt x="670" y="3415"/>
                  </a:lnTo>
                  <a:lnTo>
                    <a:pt x="1239" y="2662"/>
                  </a:lnTo>
                  <a:cubicBezTo>
                    <a:pt x="1239" y="2662"/>
                    <a:pt x="1423" y="336"/>
                    <a:pt x="1975" y="218"/>
                  </a:cubicBezTo>
                  <a:lnTo>
                    <a:pt x="0" y="1"/>
                  </a:ln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31"/>
            <p:cNvSpPr/>
            <p:nvPr/>
          </p:nvSpPr>
          <p:spPr>
            <a:xfrm>
              <a:off x="1652317" y="1186150"/>
              <a:ext cx="309602" cy="247275"/>
            </a:xfrm>
            <a:custGeom>
              <a:avLst/>
              <a:gdLst/>
              <a:ahLst/>
              <a:cxnLst/>
              <a:rect l="l" t="t" r="r" b="b"/>
              <a:pathLst>
                <a:path w="4118" h="3289" extrusionOk="0">
                  <a:moveTo>
                    <a:pt x="2536" y="1"/>
                  </a:moveTo>
                  <a:cubicBezTo>
                    <a:pt x="1484" y="1"/>
                    <a:pt x="493" y="658"/>
                    <a:pt x="251" y="1247"/>
                  </a:cubicBezTo>
                  <a:cubicBezTo>
                    <a:pt x="101" y="1582"/>
                    <a:pt x="0" y="2318"/>
                    <a:pt x="519" y="3289"/>
                  </a:cubicBezTo>
                  <a:cubicBezTo>
                    <a:pt x="1339" y="2167"/>
                    <a:pt x="2695" y="1749"/>
                    <a:pt x="4118" y="1682"/>
                  </a:cubicBezTo>
                  <a:cubicBezTo>
                    <a:pt x="4118" y="1682"/>
                    <a:pt x="4101" y="192"/>
                    <a:pt x="2879" y="25"/>
                  </a:cubicBezTo>
                  <a:cubicBezTo>
                    <a:pt x="2765" y="9"/>
                    <a:pt x="2650" y="1"/>
                    <a:pt x="2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31"/>
            <p:cNvSpPr/>
            <p:nvPr/>
          </p:nvSpPr>
          <p:spPr>
            <a:xfrm>
              <a:off x="1649761" y="1213141"/>
              <a:ext cx="154876" cy="222841"/>
            </a:xfrm>
            <a:custGeom>
              <a:avLst/>
              <a:gdLst/>
              <a:ahLst/>
              <a:cxnLst/>
              <a:rect l="l" t="t" r="r" b="b"/>
              <a:pathLst>
                <a:path w="2060" h="2964" extrusionOk="0">
                  <a:moveTo>
                    <a:pt x="1206" y="1"/>
                  </a:moveTo>
                  <a:cubicBezTo>
                    <a:pt x="737" y="252"/>
                    <a:pt x="386" y="570"/>
                    <a:pt x="268" y="905"/>
                  </a:cubicBezTo>
                  <a:cubicBezTo>
                    <a:pt x="118" y="1239"/>
                    <a:pt x="1" y="1976"/>
                    <a:pt x="536" y="2963"/>
                  </a:cubicBezTo>
                  <a:cubicBezTo>
                    <a:pt x="921" y="2411"/>
                    <a:pt x="1474" y="2043"/>
                    <a:pt x="2059" y="1792"/>
                  </a:cubicBezTo>
                  <a:cubicBezTo>
                    <a:pt x="1976" y="1658"/>
                    <a:pt x="1892" y="1557"/>
                    <a:pt x="1792" y="1457"/>
                  </a:cubicBezTo>
                  <a:cubicBezTo>
                    <a:pt x="1407" y="988"/>
                    <a:pt x="1223" y="469"/>
                    <a:pt x="1206"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31"/>
            <p:cNvSpPr/>
            <p:nvPr/>
          </p:nvSpPr>
          <p:spPr>
            <a:xfrm>
              <a:off x="1736598" y="1212013"/>
              <a:ext cx="435532" cy="173596"/>
            </a:xfrm>
            <a:custGeom>
              <a:avLst/>
              <a:gdLst/>
              <a:ahLst/>
              <a:cxnLst/>
              <a:rect l="l" t="t" r="r" b="b"/>
              <a:pathLst>
                <a:path w="5793" h="2309" extrusionOk="0">
                  <a:moveTo>
                    <a:pt x="3663" y="0"/>
                  </a:moveTo>
                  <a:cubicBezTo>
                    <a:pt x="2229" y="0"/>
                    <a:pt x="900" y="1155"/>
                    <a:pt x="1" y="2309"/>
                  </a:cubicBezTo>
                  <a:cubicBezTo>
                    <a:pt x="727" y="1831"/>
                    <a:pt x="1529" y="1615"/>
                    <a:pt x="2152" y="1615"/>
                  </a:cubicBezTo>
                  <a:cubicBezTo>
                    <a:pt x="2663" y="1615"/>
                    <a:pt x="3053" y="1760"/>
                    <a:pt x="3181" y="2024"/>
                  </a:cubicBezTo>
                  <a:cubicBezTo>
                    <a:pt x="3181" y="2024"/>
                    <a:pt x="5792" y="350"/>
                    <a:pt x="4169" y="49"/>
                  </a:cubicBezTo>
                  <a:cubicBezTo>
                    <a:pt x="3999" y="16"/>
                    <a:pt x="3830" y="0"/>
                    <a:pt x="3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31"/>
            <p:cNvSpPr/>
            <p:nvPr/>
          </p:nvSpPr>
          <p:spPr>
            <a:xfrm>
              <a:off x="2037408" y="4044636"/>
              <a:ext cx="114578" cy="46688"/>
            </a:xfrm>
            <a:custGeom>
              <a:avLst/>
              <a:gdLst/>
              <a:ahLst/>
              <a:cxnLst/>
              <a:rect l="l" t="t" r="r" b="b"/>
              <a:pathLst>
                <a:path w="1524" h="621" extrusionOk="0">
                  <a:moveTo>
                    <a:pt x="361" y="0"/>
                  </a:moveTo>
                  <a:cubicBezTo>
                    <a:pt x="352" y="0"/>
                    <a:pt x="343" y="1"/>
                    <a:pt x="335" y="1"/>
                  </a:cubicBezTo>
                  <a:cubicBezTo>
                    <a:pt x="0" y="52"/>
                    <a:pt x="134" y="621"/>
                    <a:pt x="134" y="621"/>
                  </a:cubicBezTo>
                  <a:lnTo>
                    <a:pt x="1523" y="621"/>
                  </a:lnTo>
                  <a:cubicBezTo>
                    <a:pt x="1523" y="621"/>
                    <a:pt x="712" y="0"/>
                    <a:pt x="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31"/>
            <p:cNvSpPr/>
            <p:nvPr/>
          </p:nvSpPr>
          <p:spPr>
            <a:xfrm>
              <a:off x="1473605" y="4044636"/>
              <a:ext cx="113300" cy="46688"/>
            </a:xfrm>
            <a:custGeom>
              <a:avLst/>
              <a:gdLst/>
              <a:ahLst/>
              <a:cxnLst/>
              <a:rect l="l" t="t" r="r" b="b"/>
              <a:pathLst>
                <a:path w="1507" h="621" extrusionOk="0">
                  <a:moveTo>
                    <a:pt x="1179" y="0"/>
                  </a:moveTo>
                  <a:cubicBezTo>
                    <a:pt x="828" y="0"/>
                    <a:pt x="0" y="621"/>
                    <a:pt x="0" y="621"/>
                  </a:cubicBezTo>
                  <a:lnTo>
                    <a:pt x="1406" y="621"/>
                  </a:lnTo>
                  <a:cubicBezTo>
                    <a:pt x="1406" y="621"/>
                    <a:pt x="1507" y="52"/>
                    <a:pt x="1205" y="1"/>
                  </a:cubicBezTo>
                  <a:cubicBezTo>
                    <a:pt x="1197" y="1"/>
                    <a:pt x="1188" y="0"/>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31"/>
            <p:cNvSpPr/>
            <p:nvPr/>
          </p:nvSpPr>
          <p:spPr>
            <a:xfrm>
              <a:off x="2219879" y="1961971"/>
              <a:ext cx="93151" cy="65484"/>
            </a:xfrm>
            <a:custGeom>
              <a:avLst/>
              <a:gdLst/>
              <a:ahLst/>
              <a:cxnLst/>
              <a:rect l="l" t="t" r="r" b="b"/>
              <a:pathLst>
                <a:path w="1239" h="871" extrusionOk="0">
                  <a:moveTo>
                    <a:pt x="1189" y="0"/>
                  </a:moveTo>
                  <a:lnTo>
                    <a:pt x="0" y="251"/>
                  </a:lnTo>
                  <a:lnTo>
                    <a:pt x="0" y="871"/>
                  </a:lnTo>
                  <a:lnTo>
                    <a:pt x="1239" y="469"/>
                  </a:lnTo>
                  <a:lnTo>
                    <a:pt x="118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31"/>
            <p:cNvSpPr/>
            <p:nvPr/>
          </p:nvSpPr>
          <p:spPr>
            <a:xfrm>
              <a:off x="1839825" y="2190454"/>
              <a:ext cx="295242" cy="88189"/>
            </a:xfrm>
            <a:custGeom>
              <a:avLst/>
              <a:gdLst/>
              <a:ahLst/>
              <a:cxnLst/>
              <a:rect l="l" t="t" r="r" b="b"/>
              <a:pathLst>
                <a:path w="3927" h="1173" extrusionOk="0">
                  <a:moveTo>
                    <a:pt x="3672" y="0"/>
                  </a:moveTo>
                  <a:cubicBezTo>
                    <a:pt x="3648" y="0"/>
                    <a:pt x="3623" y="3"/>
                    <a:pt x="3599" y="8"/>
                  </a:cubicBezTo>
                  <a:cubicBezTo>
                    <a:pt x="3432" y="8"/>
                    <a:pt x="1088" y="460"/>
                    <a:pt x="0" y="1129"/>
                  </a:cubicBezTo>
                  <a:cubicBezTo>
                    <a:pt x="0" y="1129"/>
                    <a:pt x="345" y="1173"/>
                    <a:pt x="827" y="1173"/>
                  </a:cubicBezTo>
                  <a:cubicBezTo>
                    <a:pt x="1189" y="1173"/>
                    <a:pt x="1629" y="1148"/>
                    <a:pt x="2059" y="1062"/>
                  </a:cubicBezTo>
                  <a:cubicBezTo>
                    <a:pt x="2645" y="962"/>
                    <a:pt x="3817" y="359"/>
                    <a:pt x="3884" y="225"/>
                  </a:cubicBezTo>
                  <a:cubicBezTo>
                    <a:pt x="3926" y="82"/>
                    <a:pt x="3811" y="0"/>
                    <a:pt x="367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31"/>
            <p:cNvSpPr/>
            <p:nvPr/>
          </p:nvSpPr>
          <p:spPr>
            <a:xfrm>
              <a:off x="1963127" y="2149329"/>
              <a:ext cx="178258" cy="93301"/>
            </a:xfrm>
            <a:custGeom>
              <a:avLst/>
              <a:gdLst/>
              <a:ahLst/>
              <a:cxnLst/>
              <a:rect l="l" t="t" r="r" b="b"/>
              <a:pathLst>
                <a:path w="2371" h="1241" extrusionOk="0">
                  <a:moveTo>
                    <a:pt x="2009" y="0"/>
                  </a:moveTo>
                  <a:cubicBezTo>
                    <a:pt x="1993" y="0"/>
                    <a:pt x="1976" y="1"/>
                    <a:pt x="1959" y="2"/>
                  </a:cubicBezTo>
                  <a:cubicBezTo>
                    <a:pt x="1725" y="19"/>
                    <a:pt x="737" y="638"/>
                    <a:pt x="1" y="772"/>
                  </a:cubicBezTo>
                  <a:lnTo>
                    <a:pt x="84" y="1241"/>
                  </a:lnTo>
                  <a:cubicBezTo>
                    <a:pt x="720" y="1090"/>
                    <a:pt x="2210" y="437"/>
                    <a:pt x="2294" y="253"/>
                  </a:cubicBezTo>
                  <a:cubicBezTo>
                    <a:pt x="2370" y="84"/>
                    <a:pt x="2194" y="0"/>
                    <a:pt x="200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31"/>
            <p:cNvSpPr/>
            <p:nvPr/>
          </p:nvSpPr>
          <p:spPr>
            <a:xfrm>
              <a:off x="1905235" y="2134518"/>
              <a:ext cx="194948" cy="109391"/>
            </a:xfrm>
            <a:custGeom>
              <a:avLst/>
              <a:gdLst/>
              <a:ahLst/>
              <a:cxnLst/>
              <a:rect l="l" t="t" r="r" b="b"/>
              <a:pathLst>
                <a:path w="2593" h="1455" extrusionOk="0">
                  <a:moveTo>
                    <a:pt x="2379" y="1"/>
                  </a:moveTo>
                  <a:cubicBezTo>
                    <a:pt x="2344" y="1"/>
                    <a:pt x="2304" y="6"/>
                    <a:pt x="2260" y="15"/>
                  </a:cubicBezTo>
                  <a:cubicBezTo>
                    <a:pt x="2026" y="32"/>
                    <a:pt x="1055" y="634"/>
                    <a:pt x="319" y="785"/>
                  </a:cubicBezTo>
                  <a:lnTo>
                    <a:pt x="1" y="1455"/>
                  </a:lnTo>
                  <a:lnTo>
                    <a:pt x="1" y="1455"/>
                  </a:lnTo>
                  <a:lnTo>
                    <a:pt x="503" y="1388"/>
                  </a:lnTo>
                  <a:cubicBezTo>
                    <a:pt x="1139" y="1254"/>
                    <a:pt x="2428" y="450"/>
                    <a:pt x="2511" y="266"/>
                  </a:cubicBezTo>
                  <a:cubicBezTo>
                    <a:pt x="2593" y="89"/>
                    <a:pt x="2531" y="1"/>
                    <a:pt x="2379"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31"/>
            <p:cNvSpPr/>
            <p:nvPr/>
          </p:nvSpPr>
          <p:spPr>
            <a:xfrm>
              <a:off x="1828473" y="2109331"/>
              <a:ext cx="214571" cy="147132"/>
            </a:xfrm>
            <a:custGeom>
              <a:avLst/>
              <a:gdLst/>
              <a:ahLst/>
              <a:cxnLst/>
              <a:rect l="l" t="t" r="r" b="b"/>
              <a:pathLst>
                <a:path w="2854" h="1957" extrusionOk="0">
                  <a:moveTo>
                    <a:pt x="2472" y="0"/>
                  </a:moveTo>
                  <a:cubicBezTo>
                    <a:pt x="2439" y="0"/>
                    <a:pt x="2407" y="10"/>
                    <a:pt x="2377" y="32"/>
                  </a:cubicBezTo>
                  <a:cubicBezTo>
                    <a:pt x="1122" y="1020"/>
                    <a:pt x="837" y="384"/>
                    <a:pt x="1" y="1522"/>
                  </a:cubicBezTo>
                  <a:lnTo>
                    <a:pt x="1206" y="1957"/>
                  </a:lnTo>
                  <a:cubicBezTo>
                    <a:pt x="1206" y="1957"/>
                    <a:pt x="1356" y="1170"/>
                    <a:pt x="2511" y="517"/>
                  </a:cubicBezTo>
                  <a:cubicBezTo>
                    <a:pt x="2854" y="332"/>
                    <a:pt x="2661" y="0"/>
                    <a:pt x="247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31"/>
            <p:cNvSpPr/>
            <p:nvPr/>
          </p:nvSpPr>
          <p:spPr>
            <a:xfrm>
              <a:off x="1783137" y="2160757"/>
              <a:ext cx="119691" cy="195174"/>
            </a:xfrm>
            <a:custGeom>
              <a:avLst/>
              <a:gdLst/>
              <a:ahLst/>
              <a:cxnLst/>
              <a:rect l="l" t="t" r="r" b="b"/>
              <a:pathLst>
                <a:path w="1592" h="2596" extrusionOk="0">
                  <a:moveTo>
                    <a:pt x="1558" y="1"/>
                  </a:moveTo>
                  <a:lnTo>
                    <a:pt x="1" y="85"/>
                  </a:lnTo>
                  <a:lnTo>
                    <a:pt x="503" y="2595"/>
                  </a:lnTo>
                  <a:lnTo>
                    <a:pt x="1591" y="1792"/>
                  </a:lnTo>
                  <a:lnTo>
                    <a:pt x="1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31"/>
            <p:cNvSpPr/>
            <p:nvPr/>
          </p:nvSpPr>
          <p:spPr>
            <a:xfrm>
              <a:off x="1722764" y="1465834"/>
              <a:ext cx="57966" cy="82400"/>
            </a:xfrm>
            <a:custGeom>
              <a:avLst/>
              <a:gdLst/>
              <a:ahLst/>
              <a:cxnLst/>
              <a:rect l="l" t="t" r="r" b="b"/>
              <a:pathLst>
                <a:path w="771" h="1096" extrusionOk="0">
                  <a:moveTo>
                    <a:pt x="246" y="1"/>
                  </a:moveTo>
                  <a:cubicBezTo>
                    <a:pt x="219" y="1"/>
                    <a:pt x="193" y="7"/>
                    <a:pt x="168" y="21"/>
                  </a:cubicBezTo>
                  <a:cubicBezTo>
                    <a:pt x="17" y="105"/>
                    <a:pt x="0" y="389"/>
                    <a:pt x="134" y="690"/>
                  </a:cubicBezTo>
                  <a:cubicBezTo>
                    <a:pt x="232" y="928"/>
                    <a:pt x="400" y="1096"/>
                    <a:pt x="531" y="1096"/>
                  </a:cubicBezTo>
                  <a:cubicBezTo>
                    <a:pt x="557" y="1096"/>
                    <a:pt x="581" y="1089"/>
                    <a:pt x="603" y="1075"/>
                  </a:cubicBezTo>
                  <a:cubicBezTo>
                    <a:pt x="737" y="992"/>
                    <a:pt x="770" y="707"/>
                    <a:pt x="653" y="406"/>
                  </a:cubicBezTo>
                  <a:cubicBezTo>
                    <a:pt x="541" y="168"/>
                    <a:pt x="383" y="1"/>
                    <a:pt x="24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31"/>
            <p:cNvSpPr/>
            <p:nvPr/>
          </p:nvSpPr>
          <p:spPr>
            <a:xfrm>
              <a:off x="1732839" y="1479893"/>
              <a:ext cx="37817" cy="54282"/>
            </a:xfrm>
            <a:custGeom>
              <a:avLst/>
              <a:gdLst/>
              <a:ahLst/>
              <a:cxnLst/>
              <a:rect l="l" t="t" r="r" b="b"/>
              <a:pathLst>
                <a:path w="503" h="722" extrusionOk="0">
                  <a:moveTo>
                    <a:pt x="151" y="1"/>
                  </a:moveTo>
                  <a:cubicBezTo>
                    <a:pt x="133" y="1"/>
                    <a:pt x="116" y="6"/>
                    <a:pt x="101" y="18"/>
                  </a:cubicBezTo>
                  <a:cubicBezTo>
                    <a:pt x="0" y="51"/>
                    <a:pt x="0" y="269"/>
                    <a:pt x="51" y="453"/>
                  </a:cubicBezTo>
                  <a:cubicBezTo>
                    <a:pt x="119" y="604"/>
                    <a:pt x="233" y="722"/>
                    <a:pt x="318" y="722"/>
                  </a:cubicBezTo>
                  <a:cubicBezTo>
                    <a:pt x="337" y="722"/>
                    <a:pt x="354" y="716"/>
                    <a:pt x="369" y="704"/>
                  </a:cubicBezTo>
                  <a:cubicBezTo>
                    <a:pt x="469" y="637"/>
                    <a:pt x="503" y="453"/>
                    <a:pt x="419" y="269"/>
                  </a:cubicBezTo>
                  <a:cubicBezTo>
                    <a:pt x="350" y="118"/>
                    <a:pt x="236" y="1"/>
                    <a:pt x="15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31"/>
            <p:cNvSpPr/>
            <p:nvPr/>
          </p:nvSpPr>
          <p:spPr>
            <a:xfrm>
              <a:off x="1741635" y="1501170"/>
              <a:ext cx="29020" cy="38268"/>
            </a:xfrm>
            <a:custGeom>
              <a:avLst/>
              <a:gdLst/>
              <a:ahLst/>
              <a:cxnLst/>
              <a:rect l="l" t="t" r="r" b="b"/>
              <a:pathLst>
                <a:path w="386" h="509" extrusionOk="0">
                  <a:moveTo>
                    <a:pt x="110" y="0"/>
                  </a:moveTo>
                  <a:cubicBezTo>
                    <a:pt x="101" y="0"/>
                    <a:pt x="93" y="1"/>
                    <a:pt x="84" y="3"/>
                  </a:cubicBezTo>
                  <a:cubicBezTo>
                    <a:pt x="17" y="53"/>
                    <a:pt x="1" y="170"/>
                    <a:pt x="68" y="321"/>
                  </a:cubicBezTo>
                  <a:cubicBezTo>
                    <a:pt x="112" y="453"/>
                    <a:pt x="195" y="508"/>
                    <a:pt x="271" y="508"/>
                  </a:cubicBezTo>
                  <a:cubicBezTo>
                    <a:pt x="281" y="508"/>
                    <a:pt x="292" y="507"/>
                    <a:pt x="302" y="505"/>
                  </a:cubicBezTo>
                  <a:cubicBezTo>
                    <a:pt x="386" y="472"/>
                    <a:pt x="386" y="338"/>
                    <a:pt x="319" y="187"/>
                  </a:cubicBezTo>
                  <a:cubicBezTo>
                    <a:pt x="258" y="67"/>
                    <a:pt x="185" y="0"/>
                    <a:pt x="11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31"/>
            <p:cNvSpPr/>
            <p:nvPr/>
          </p:nvSpPr>
          <p:spPr>
            <a:xfrm>
              <a:off x="2578506" y="2179478"/>
              <a:ext cx="68040" cy="60672"/>
            </a:xfrm>
            <a:custGeom>
              <a:avLst/>
              <a:gdLst/>
              <a:ahLst/>
              <a:cxnLst/>
              <a:rect l="l" t="t" r="r" b="b"/>
              <a:pathLst>
                <a:path w="905" h="807" extrusionOk="0">
                  <a:moveTo>
                    <a:pt x="280" y="0"/>
                  </a:moveTo>
                  <a:cubicBezTo>
                    <a:pt x="204" y="0"/>
                    <a:pt x="139" y="16"/>
                    <a:pt x="101" y="53"/>
                  </a:cubicBezTo>
                  <a:cubicBezTo>
                    <a:pt x="1" y="187"/>
                    <a:pt x="84" y="338"/>
                    <a:pt x="218" y="354"/>
                  </a:cubicBezTo>
                  <a:cubicBezTo>
                    <a:pt x="319" y="354"/>
                    <a:pt x="68" y="806"/>
                    <a:pt x="68" y="806"/>
                  </a:cubicBezTo>
                  <a:cubicBezTo>
                    <a:pt x="503" y="656"/>
                    <a:pt x="905" y="254"/>
                    <a:pt x="754" y="137"/>
                  </a:cubicBezTo>
                  <a:cubicBezTo>
                    <a:pt x="652" y="69"/>
                    <a:pt x="441" y="0"/>
                    <a:pt x="28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31"/>
            <p:cNvSpPr/>
            <p:nvPr/>
          </p:nvSpPr>
          <p:spPr>
            <a:xfrm>
              <a:off x="1849900" y="1426964"/>
              <a:ext cx="25186" cy="44358"/>
            </a:xfrm>
            <a:custGeom>
              <a:avLst/>
              <a:gdLst/>
              <a:ahLst/>
              <a:cxnLst/>
              <a:rect l="l" t="t" r="r" b="b"/>
              <a:pathLst>
                <a:path w="335" h="590" extrusionOk="0">
                  <a:moveTo>
                    <a:pt x="126" y="1"/>
                  </a:moveTo>
                  <a:cubicBezTo>
                    <a:pt x="123" y="1"/>
                    <a:pt x="120" y="1"/>
                    <a:pt x="117" y="2"/>
                  </a:cubicBezTo>
                  <a:cubicBezTo>
                    <a:pt x="50" y="36"/>
                    <a:pt x="0" y="153"/>
                    <a:pt x="50" y="320"/>
                  </a:cubicBezTo>
                  <a:cubicBezTo>
                    <a:pt x="82" y="477"/>
                    <a:pt x="157" y="590"/>
                    <a:pt x="221" y="590"/>
                  </a:cubicBezTo>
                  <a:cubicBezTo>
                    <a:pt x="226" y="590"/>
                    <a:pt x="230" y="589"/>
                    <a:pt x="234" y="588"/>
                  </a:cubicBezTo>
                  <a:cubicBezTo>
                    <a:pt x="318" y="588"/>
                    <a:pt x="335" y="454"/>
                    <a:pt x="301" y="287"/>
                  </a:cubicBezTo>
                  <a:cubicBezTo>
                    <a:pt x="254" y="129"/>
                    <a:pt x="177" y="1"/>
                    <a:pt x="126"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31"/>
            <p:cNvSpPr/>
            <p:nvPr/>
          </p:nvSpPr>
          <p:spPr>
            <a:xfrm>
              <a:off x="1951774" y="1427114"/>
              <a:ext cx="20224" cy="47891"/>
            </a:xfrm>
            <a:custGeom>
              <a:avLst/>
              <a:gdLst/>
              <a:ahLst/>
              <a:cxnLst/>
              <a:rect l="l" t="t" r="r" b="b"/>
              <a:pathLst>
                <a:path w="269" h="637" extrusionOk="0">
                  <a:moveTo>
                    <a:pt x="118" y="0"/>
                  </a:moveTo>
                  <a:cubicBezTo>
                    <a:pt x="51" y="0"/>
                    <a:pt x="1" y="151"/>
                    <a:pt x="1" y="318"/>
                  </a:cubicBezTo>
                  <a:cubicBezTo>
                    <a:pt x="18" y="502"/>
                    <a:pt x="85" y="636"/>
                    <a:pt x="152" y="636"/>
                  </a:cubicBezTo>
                  <a:cubicBezTo>
                    <a:pt x="218" y="620"/>
                    <a:pt x="269" y="486"/>
                    <a:pt x="252" y="302"/>
                  </a:cubicBezTo>
                  <a:cubicBezTo>
                    <a:pt x="252" y="134"/>
                    <a:pt x="185" y="0"/>
                    <a:pt x="11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31"/>
            <p:cNvSpPr/>
            <p:nvPr/>
          </p:nvSpPr>
          <p:spPr>
            <a:xfrm>
              <a:off x="1823435" y="1376515"/>
              <a:ext cx="60447" cy="44658"/>
            </a:xfrm>
            <a:custGeom>
              <a:avLst/>
              <a:gdLst/>
              <a:ahLst/>
              <a:cxnLst/>
              <a:rect l="l" t="t" r="r" b="b"/>
              <a:pathLst>
                <a:path w="804" h="594" extrusionOk="0">
                  <a:moveTo>
                    <a:pt x="613" y="0"/>
                  </a:moveTo>
                  <a:cubicBezTo>
                    <a:pt x="604" y="0"/>
                    <a:pt x="595" y="1"/>
                    <a:pt x="586" y="4"/>
                  </a:cubicBezTo>
                  <a:lnTo>
                    <a:pt x="84" y="188"/>
                  </a:lnTo>
                  <a:cubicBezTo>
                    <a:pt x="17" y="221"/>
                    <a:pt x="1" y="305"/>
                    <a:pt x="17" y="372"/>
                  </a:cubicBezTo>
                  <a:lnTo>
                    <a:pt x="68" y="506"/>
                  </a:lnTo>
                  <a:cubicBezTo>
                    <a:pt x="81" y="561"/>
                    <a:pt x="130" y="594"/>
                    <a:pt x="184" y="594"/>
                  </a:cubicBezTo>
                  <a:cubicBezTo>
                    <a:pt x="195" y="594"/>
                    <a:pt x="207" y="592"/>
                    <a:pt x="218" y="590"/>
                  </a:cubicBezTo>
                  <a:lnTo>
                    <a:pt x="720" y="405"/>
                  </a:lnTo>
                  <a:cubicBezTo>
                    <a:pt x="771" y="389"/>
                    <a:pt x="804" y="305"/>
                    <a:pt x="771" y="238"/>
                  </a:cubicBezTo>
                  <a:lnTo>
                    <a:pt x="737" y="87"/>
                  </a:lnTo>
                  <a:cubicBezTo>
                    <a:pt x="723" y="44"/>
                    <a:pt x="670" y="0"/>
                    <a:pt x="613" y="0"/>
                  </a:cubicBez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31"/>
            <p:cNvSpPr/>
            <p:nvPr/>
          </p:nvSpPr>
          <p:spPr>
            <a:xfrm>
              <a:off x="1931700" y="1380274"/>
              <a:ext cx="49094" cy="38268"/>
            </a:xfrm>
            <a:custGeom>
              <a:avLst/>
              <a:gdLst/>
              <a:ahLst/>
              <a:cxnLst/>
              <a:rect l="l" t="t" r="r" b="b"/>
              <a:pathLst>
                <a:path w="653" h="509" extrusionOk="0">
                  <a:moveTo>
                    <a:pt x="92" y="1"/>
                  </a:moveTo>
                  <a:cubicBezTo>
                    <a:pt x="38" y="1"/>
                    <a:pt x="0" y="46"/>
                    <a:pt x="0" y="104"/>
                  </a:cubicBezTo>
                  <a:lnTo>
                    <a:pt x="0" y="255"/>
                  </a:lnTo>
                  <a:cubicBezTo>
                    <a:pt x="0" y="322"/>
                    <a:pt x="50" y="406"/>
                    <a:pt x="117" y="406"/>
                  </a:cubicBezTo>
                  <a:lnTo>
                    <a:pt x="552" y="506"/>
                  </a:lnTo>
                  <a:cubicBezTo>
                    <a:pt x="558" y="508"/>
                    <a:pt x="563" y="509"/>
                    <a:pt x="568" y="509"/>
                  </a:cubicBezTo>
                  <a:cubicBezTo>
                    <a:pt x="613" y="509"/>
                    <a:pt x="653" y="451"/>
                    <a:pt x="653" y="406"/>
                  </a:cubicBezTo>
                  <a:lnTo>
                    <a:pt x="653" y="255"/>
                  </a:lnTo>
                  <a:cubicBezTo>
                    <a:pt x="653" y="188"/>
                    <a:pt x="619" y="121"/>
                    <a:pt x="552" y="104"/>
                  </a:cubicBezTo>
                  <a:lnTo>
                    <a:pt x="117" y="4"/>
                  </a:lnTo>
                  <a:cubicBezTo>
                    <a:pt x="108" y="2"/>
                    <a:pt x="100" y="1"/>
                    <a:pt x="92" y="1"/>
                  </a:cubicBez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31"/>
            <p:cNvSpPr/>
            <p:nvPr/>
          </p:nvSpPr>
          <p:spPr>
            <a:xfrm>
              <a:off x="1903957" y="1467337"/>
              <a:ext cx="38193" cy="53154"/>
            </a:xfrm>
            <a:custGeom>
              <a:avLst/>
              <a:gdLst/>
              <a:ahLst/>
              <a:cxnLst/>
              <a:rect l="l" t="t" r="r" b="b"/>
              <a:pathLst>
                <a:path w="508" h="707" extrusionOk="0">
                  <a:moveTo>
                    <a:pt x="202" y="1"/>
                  </a:moveTo>
                  <a:cubicBezTo>
                    <a:pt x="202" y="1"/>
                    <a:pt x="185" y="18"/>
                    <a:pt x="168" y="51"/>
                  </a:cubicBezTo>
                  <a:cubicBezTo>
                    <a:pt x="257" y="272"/>
                    <a:pt x="345" y="624"/>
                    <a:pt x="113" y="624"/>
                  </a:cubicBezTo>
                  <a:cubicBezTo>
                    <a:pt x="82" y="624"/>
                    <a:pt x="45" y="617"/>
                    <a:pt x="1" y="603"/>
                  </a:cubicBezTo>
                  <a:lnTo>
                    <a:pt x="1" y="637"/>
                  </a:lnTo>
                  <a:cubicBezTo>
                    <a:pt x="98" y="685"/>
                    <a:pt x="171" y="706"/>
                    <a:pt x="225" y="706"/>
                  </a:cubicBezTo>
                  <a:cubicBezTo>
                    <a:pt x="507" y="706"/>
                    <a:pt x="272" y="141"/>
                    <a:pt x="2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31"/>
            <p:cNvSpPr/>
            <p:nvPr/>
          </p:nvSpPr>
          <p:spPr>
            <a:xfrm>
              <a:off x="1873808" y="1541619"/>
              <a:ext cx="76837" cy="45034"/>
            </a:xfrm>
            <a:custGeom>
              <a:avLst/>
              <a:gdLst/>
              <a:ahLst/>
              <a:cxnLst/>
              <a:rect l="l" t="t" r="r" b="b"/>
              <a:pathLst>
                <a:path w="1022" h="599" extrusionOk="0">
                  <a:moveTo>
                    <a:pt x="0" y="0"/>
                  </a:moveTo>
                  <a:cubicBezTo>
                    <a:pt x="0" y="302"/>
                    <a:pt x="201" y="553"/>
                    <a:pt x="469" y="586"/>
                  </a:cubicBezTo>
                  <a:cubicBezTo>
                    <a:pt x="503" y="594"/>
                    <a:pt x="537" y="598"/>
                    <a:pt x="571" y="598"/>
                  </a:cubicBezTo>
                  <a:cubicBezTo>
                    <a:pt x="811" y="598"/>
                    <a:pt x="1006" y="393"/>
                    <a:pt x="1021" y="84"/>
                  </a:cubicBezTo>
                  <a:lnTo>
                    <a:pt x="1021" y="17"/>
                  </a:lnTo>
                  <a:lnTo>
                    <a:pt x="0" y="0"/>
                  </a:lnTo>
                  <a:close/>
                </a:path>
              </a:pathLst>
            </a:custGeom>
            <a:solidFill>
              <a:srgbClr val="49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31"/>
            <p:cNvSpPr/>
            <p:nvPr/>
          </p:nvSpPr>
          <p:spPr>
            <a:xfrm>
              <a:off x="1878846" y="1545378"/>
              <a:ext cx="66762" cy="18946"/>
            </a:xfrm>
            <a:custGeom>
              <a:avLst/>
              <a:gdLst/>
              <a:ahLst/>
              <a:cxnLst/>
              <a:rect l="l" t="t" r="r" b="b"/>
              <a:pathLst>
                <a:path w="888" h="252" extrusionOk="0">
                  <a:moveTo>
                    <a:pt x="0" y="1"/>
                  </a:moveTo>
                  <a:cubicBezTo>
                    <a:pt x="0" y="84"/>
                    <a:pt x="34" y="185"/>
                    <a:pt x="84" y="252"/>
                  </a:cubicBezTo>
                  <a:lnTo>
                    <a:pt x="837" y="252"/>
                  </a:lnTo>
                  <a:cubicBezTo>
                    <a:pt x="870" y="185"/>
                    <a:pt x="887" y="135"/>
                    <a:pt x="887" y="68"/>
                  </a:cubicBezTo>
                  <a:lnTo>
                    <a:pt x="887" y="1"/>
                  </a:lnTo>
                  <a:close/>
                </a:path>
              </a:pathLst>
            </a:custGeom>
            <a:solidFill>
              <a:srgbClr val="F9E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31"/>
            <p:cNvSpPr/>
            <p:nvPr/>
          </p:nvSpPr>
          <p:spPr>
            <a:xfrm>
              <a:off x="2956078" y="2091588"/>
              <a:ext cx="490867" cy="566350"/>
            </a:xfrm>
            <a:custGeom>
              <a:avLst/>
              <a:gdLst/>
              <a:ahLst/>
              <a:cxnLst/>
              <a:rect l="l" t="t" r="r" b="b"/>
              <a:pathLst>
                <a:path w="6529" h="7533" extrusionOk="0">
                  <a:moveTo>
                    <a:pt x="921" y="0"/>
                  </a:moveTo>
                  <a:lnTo>
                    <a:pt x="0" y="1406"/>
                  </a:lnTo>
                  <a:cubicBezTo>
                    <a:pt x="636" y="3632"/>
                    <a:pt x="2930" y="7265"/>
                    <a:pt x="3599" y="7516"/>
                  </a:cubicBezTo>
                  <a:cubicBezTo>
                    <a:pt x="3633" y="7527"/>
                    <a:pt x="3671" y="7532"/>
                    <a:pt x="3713" y="7532"/>
                  </a:cubicBezTo>
                  <a:cubicBezTo>
                    <a:pt x="4492" y="7532"/>
                    <a:pt x="6528" y="5676"/>
                    <a:pt x="6528" y="4754"/>
                  </a:cubicBezTo>
                  <a:cubicBezTo>
                    <a:pt x="6512" y="3766"/>
                    <a:pt x="921" y="0"/>
                    <a:pt x="92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31"/>
            <p:cNvSpPr/>
            <p:nvPr/>
          </p:nvSpPr>
          <p:spPr>
            <a:xfrm>
              <a:off x="2956078" y="2197296"/>
              <a:ext cx="490867" cy="460643"/>
            </a:xfrm>
            <a:custGeom>
              <a:avLst/>
              <a:gdLst/>
              <a:ahLst/>
              <a:cxnLst/>
              <a:rect l="l" t="t" r="r" b="b"/>
              <a:pathLst>
                <a:path w="6529" h="6127" extrusionOk="0">
                  <a:moveTo>
                    <a:pt x="0" y="0"/>
                  </a:moveTo>
                  <a:cubicBezTo>
                    <a:pt x="636" y="2226"/>
                    <a:pt x="2930" y="5859"/>
                    <a:pt x="3599" y="6110"/>
                  </a:cubicBezTo>
                  <a:cubicBezTo>
                    <a:pt x="3633" y="6121"/>
                    <a:pt x="3671" y="6126"/>
                    <a:pt x="3713" y="6126"/>
                  </a:cubicBezTo>
                  <a:cubicBezTo>
                    <a:pt x="4492" y="6126"/>
                    <a:pt x="6528" y="4270"/>
                    <a:pt x="6528" y="3348"/>
                  </a:cubicBezTo>
                  <a:cubicBezTo>
                    <a:pt x="6528" y="3063"/>
                    <a:pt x="6177" y="2645"/>
                    <a:pt x="5658" y="2176"/>
                  </a:cubicBezTo>
                  <a:cubicBezTo>
                    <a:pt x="5180" y="2766"/>
                    <a:pt x="4610" y="3234"/>
                    <a:pt x="4283" y="3234"/>
                  </a:cubicBezTo>
                  <a:cubicBezTo>
                    <a:pt x="4266" y="3234"/>
                    <a:pt x="4250" y="3233"/>
                    <a:pt x="4235" y="3231"/>
                  </a:cubicBezTo>
                  <a:cubicBezTo>
                    <a:pt x="3666" y="3147"/>
                    <a:pt x="1" y="1"/>
                    <a:pt x="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31"/>
            <p:cNvSpPr/>
            <p:nvPr/>
          </p:nvSpPr>
          <p:spPr>
            <a:xfrm>
              <a:off x="3620552" y="1245996"/>
              <a:ext cx="393956" cy="469364"/>
            </a:xfrm>
            <a:custGeom>
              <a:avLst/>
              <a:gdLst/>
              <a:ahLst/>
              <a:cxnLst/>
              <a:rect l="l" t="t" r="r" b="b"/>
              <a:pathLst>
                <a:path w="5240" h="6243" extrusionOk="0">
                  <a:moveTo>
                    <a:pt x="2056" y="1"/>
                  </a:moveTo>
                  <a:cubicBezTo>
                    <a:pt x="1866" y="1"/>
                    <a:pt x="1659" y="33"/>
                    <a:pt x="1440" y="116"/>
                  </a:cubicBezTo>
                  <a:cubicBezTo>
                    <a:pt x="419" y="468"/>
                    <a:pt x="586" y="1321"/>
                    <a:pt x="586" y="1321"/>
                  </a:cubicBezTo>
                  <a:cubicBezTo>
                    <a:pt x="368" y="1455"/>
                    <a:pt x="0" y="2292"/>
                    <a:pt x="620" y="3079"/>
                  </a:cubicBezTo>
                  <a:lnTo>
                    <a:pt x="3013" y="6242"/>
                  </a:lnTo>
                  <a:cubicBezTo>
                    <a:pt x="3013" y="6242"/>
                    <a:pt x="5022" y="4920"/>
                    <a:pt x="5139" y="3966"/>
                  </a:cubicBezTo>
                  <a:cubicBezTo>
                    <a:pt x="5239" y="2978"/>
                    <a:pt x="4637" y="2577"/>
                    <a:pt x="4637" y="2577"/>
                  </a:cubicBezTo>
                  <a:cubicBezTo>
                    <a:pt x="4637" y="2577"/>
                    <a:pt x="5139" y="1874"/>
                    <a:pt x="4704" y="970"/>
                  </a:cubicBezTo>
                  <a:cubicBezTo>
                    <a:pt x="4467" y="468"/>
                    <a:pt x="4046" y="354"/>
                    <a:pt x="3712" y="354"/>
                  </a:cubicBezTo>
                  <a:cubicBezTo>
                    <a:pt x="3433" y="354"/>
                    <a:pt x="3214" y="434"/>
                    <a:pt x="3214" y="434"/>
                  </a:cubicBezTo>
                  <a:cubicBezTo>
                    <a:pt x="3214" y="434"/>
                    <a:pt x="2750" y="1"/>
                    <a:pt x="2056" y="1"/>
                  </a:cubicBez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31"/>
            <p:cNvSpPr/>
            <p:nvPr/>
          </p:nvSpPr>
          <p:spPr>
            <a:xfrm>
              <a:off x="3089755" y="2821472"/>
              <a:ext cx="594994" cy="1242165"/>
            </a:xfrm>
            <a:custGeom>
              <a:avLst/>
              <a:gdLst/>
              <a:ahLst/>
              <a:cxnLst/>
              <a:rect l="l" t="t" r="r" b="b"/>
              <a:pathLst>
                <a:path w="7914" h="16522" extrusionOk="0">
                  <a:moveTo>
                    <a:pt x="1068" y="1"/>
                  </a:moveTo>
                  <a:lnTo>
                    <a:pt x="1068" y="1"/>
                  </a:lnTo>
                  <a:cubicBezTo>
                    <a:pt x="1066" y="1"/>
                    <a:pt x="0" y="7793"/>
                    <a:pt x="3344" y="16522"/>
                  </a:cubicBezTo>
                  <a:lnTo>
                    <a:pt x="3662" y="16522"/>
                  </a:lnTo>
                  <a:lnTo>
                    <a:pt x="7914" y="1708"/>
                  </a:lnTo>
                  <a:lnTo>
                    <a:pt x="1068" y="1"/>
                  </a:lnTo>
                  <a:cubicBezTo>
                    <a:pt x="1068" y="1"/>
                    <a:pt x="1068" y="1"/>
                    <a:pt x="10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31"/>
            <p:cNvSpPr/>
            <p:nvPr/>
          </p:nvSpPr>
          <p:spPr>
            <a:xfrm>
              <a:off x="3343651" y="2900790"/>
              <a:ext cx="341103" cy="1161570"/>
            </a:xfrm>
            <a:custGeom>
              <a:avLst/>
              <a:gdLst/>
              <a:ahLst/>
              <a:cxnLst/>
              <a:rect l="l" t="t" r="r" b="b"/>
              <a:pathLst>
                <a:path w="4537" h="15450" extrusionOk="0">
                  <a:moveTo>
                    <a:pt x="2043" y="0"/>
                  </a:moveTo>
                  <a:cubicBezTo>
                    <a:pt x="17" y="2461"/>
                    <a:pt x="1" y="8855"/>
                    <a:pt x="51" y="15450"/>
                  </a:cubicBezTo>
                  <a:lnTo>
                    <a:pt x="285" y="15450"/>
                  </a:lnTo>
                  <a:lnTo>
                    <a:pt x="4537" y="636"/>
                  </a:lnTo>
                  <a:lnTo>
                    <a:pt x="2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31"/>
            <p:cNvSpPr/>
            <p:nvPr/>
          </p:nvSpPr>
          <p:spPr>
            <a:xfrm>
              <a:off x="3276963" y="2836584"/>
              <a:ext cx="624240" cy="1227054"/>
            </a:xfrm>
            <a:custGeom>
              <a:avLst/>
              <a:gdLst/>
              <a:ahLst/>
              <a:cxnLst/>
              <a:rect l="l" t="t" r="r" b="b"/>
              <a:pathLst>
                <a:path w="8303" h="16321" extrusionOk="0">
                  <a:moveTo>
                    <a:pt x="1" y="0"/>
                  </a:moveTo>
                  <a:cubicBezTo>
                    <a:pt x="1" y="0"/>
                    <a:pt x="1" y="0"/>
                    <a:pt x="1" y="0"/>
                  </a:cubicBezTo>
                  <a:lnTo>
                    <a:pt x="1" y="0"/>
                  </a:lnTo>
                  <a:lnTo>
                    <a:pt x="1" y="0"/>
                  </a:lnTo>
                  <a:cubicBezTo>
                    <a:pt x="1" y="0"/>
                    <a:pt x="1" y="0"/>
                    <a:pt x="1" y="0"/>
                  </a:cubicBezTo>
                  <a:close/>
                  <a:moveTo>
                    <a:pt x="1" y="0"/>
                  </a:moveTo>
                  <a:cubicBezTo>
                    <a:pt x="7" y="18"/>
                    <a:pt x="1437" y="7703"/>
                    <a:pt x="7533" y="16321"/>
                  </a:cubicBezTo>
                  <a:lnTo>
                    <a:pt x="7851" y="16321"/>
                  </a:lnTo>
                  <a:lnTo>
                    <a:pt x="8303" y="78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31"/>
            <p:cNvSpPr/>
            <p:nvPr/>
          </p:nvSpPr>
          <p:spPr>
            <a:xfrm>
              <a:off x="3154864" y="2735912"/>
              <a:ext cx="746337" cy="1327723"/>
            </a:xfrm>
            <a:custGeom>
              <a:avLst/>
              <a:gdLst/>
              <a:ahLst/>
              <a:cxnLst/>
              <a:rect l="l" t="t" r="r" b="b"/>
              <a:pathLst>
                <a:path w="9927" h="17660" extrusionOk="0">
                  <a:moveTo>
                    <a:pt x="369" y="0"/>
                  </a:moveTo>
                  <a:cubicBezTo>
                    <a:pt x="369" y="0"/>
                    <a:pt x="1" y="1591"/>
                    <a:pt x="85" y="3499"/>
                  </a:cubicBezTo>
                  <a:cubicBezTo>
                    <a:pt x="1959" y="3599"/>
                    <a:pt x="5123" y="4386"/>
                    <a:pt x="8504" y="5256"/>
                  </a:cubicBezTo>
                  <a:lnTo>
                    <a:pt x="9257" y="17660"/>
                  </a:lnTo>
                  <a:lnTo>
                    <a:pt x="9475" y="17660"/>
                  </a:lnTo>
                  <a:lnTo>
                    <a:pt x="9927" y="2126"/>
                  </a:lnTo>
                  <a:lnTo>
                    <a:pt x="3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31"/>
            <p:cNvSpPr/>
            <p:nvPr/>
          </p:nvSpPr>
          <p:spPr>
            <a:xfrm>
              <a:off x="3133512" y="1790101"/>
              <a:ext cx="996770" cy="1303289"/>
            </a:xfrm>
            <a:custGeom>
              <a:avLst/>
              <a:gdLst/>
              <a:ahLst/>
              <a:cxnLst/>
              <a:rect l="l" t="t" r="r" b="b"/>
              <a:pathLst>
                <a:path w="13258" h="17335" extrusionOk="0">
                  <a:moveTo>
                    <a:pt x="8180" y="1"/>
                  </a:moveTo>
                  <a:cubicBezTo>
                    <a:pt x="7559" y="1"/>
                    <a:pt x="6992" y="167"/>
                    <a:pt x="6528" y="361"/>
                  </a:cubicBezTo>
                  <a:cubicBezTo>
                    <a:pt x="2796" y="1918"/>
                    <a:pt x="335" y="7961"/>
                    <a:pt x="0" y="14874"/>
                  </a:cubicBezTo>
                  <a:cubicBezTo>
                    <a:pt x="3767" y="16179"/>
                    <a:pt x="10362" y="17334"/>
                    <a:pt x="10362" y="17334"/>
                  </a:cubicBezTo>
                  <a:cubicBezTo>
                    <a:pt x="10362" y="17334"/>
                    <a:pt x="13257" y="4546"/>
                    <a:pt x="11500" y="2035"/>
                  </a:cubicBezTo>
                  <a:cubicBezTo>
                    <a:pt x="10400" y="464"/>
                    <a:pt x="9216" y="1"/>
                    <a:pt x="8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31"/>
            <p:cNvSpPr/>
            <p:nvPr/>
          </p:nvSpPr>
          <p:spPr>
            <a:xfrm>
              <a:off x="3590328" y="1790778"/>
              <a:ext cx="365011" cy="112097"/>
            </a:xfrm>
            <a:custGeom>
              <a:avLst/>
              <a:gdLst/>
              <a:ahLst/>
              <a:cxnLst/>
              <a:rect l="l" t="t" r="r" b="b"/>
              <a:pathLst>
                <a:path w="4855" h="1491" extrusionOk="0">
                  <a:moveTo>
                    <a:pt x="2118" y="0"/>
                  </a:moveTo>
                  <a:cubicBezTo>
                    <a:pt x="1503" y="0"/>
                    <a:pt x="942" y="163"/>
                    <a:pt x="486" y="352"/>
                  </a:cubicBezTo>
                  <a:cubicBezTo>
                    <a:pt x="319" y="419"/>
                    <a:pt x="151" y="503"/>
                    <a:pt x="0" y="587"/>
                  </a:cubicBezTo>
                  <a:cubicBezTo>
                    <a:pt x="352" y="1105"/>
                    <a:pt x="1624" y="1490"/>
                    <a:pt x="3131" y="1490"/>
                  </a:cubicBezTo>
                  <a:cubicBezTo>
                    <a:pt x="3767" y="1490"/>
                    <a:pt x="4353" y="1423"/>
                    <a:pt x="4855" y="1306"/>
                  </a:cubicBezTo>
                  <a:cubicBezTo>
                    <a:pt x="3930" y="314"/>
                    <a:pt x="2972" y="0"/>
                    <a:pt x="2118" y="0"/>
                  </a:cubicBezTo>
                  <a:close/>
                </a:path>
              </a:pathLst>
            </a:custGeom>
            <a:solidFill>
              <a:srgbClr val="F7D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31"/>
            <p:cNvSpPr/>
            <p:nvPr/>
          </p:nvSpPr>
          <p:spPr>
            <a:xfrm>
              <a:off x="3326058" y="1930920"/>
              <a:ext cx="804227" cy="1162472"/>
            </a:xfrm>
            <a:custGeom>
              <a:avLst/>
              <a:gdLst/>
              <a:ahLst/>
              <a:cxnLst/>
              <a:rect l="l" t="t" r="r" b="b"/>
              <a:pathLst>
                <a:path w="10697" h="15462" extrusionOk="0">
                  <a:moveTo>
                    <a:pt x="8698" y="0"/>
                  </a:moveTo>
                  <a:cubicBezTo>
                    <a:pt x="7931" y="0"/>
                    <a:pt x="6645" y="3527"/>
                    <a:pt x="4721" y="8330"/>
                  </a:cubicBezTo>
                  <a:cubicBezTo>
                    <a:pt x="3700" y="10875"/>
                    <a:pt x="1624" y="12616"/>
                    <a:pt x="0" y="13771"/>
                  </a:cubicBezTo>
                  <a:cubicBezTo>
                    <a:pt x="3599" y="14725"/>
                    <a:pt x="7801" y="15461"/>
                    <a:pt x="7801" y="15461"/>
                  </a:cubicBezTo>
                  <a:cubicBezTo>
                    <a:pt x="7801" y="15461"/>
                    <a:pt x="10696" y="2673"/>
                    <a:pt x="8956" y="162"/>
                  </a:cubicBezTo>
                  <a:cubicBezTo>
                    <a:pt x="8877" y="53"/>
                    <a:pt x="8791" y="0"/>
                    <a:pt x="8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31"/>
            <p:cNvSpPr/>
            <p:nvPr/>
          </p:nvSpPr>
          <p:spPr>
            <a:xfrm>
              <a:off x="3541233" y="1790778"/>
              <a:ext cx="396513" cy="231637"/>
            </a:xfrm>
            <a:custGeom>
              <a:avLst/>
              <a:gdLst/>
              <a:ahLst/>
              <a:cxnLst/>
              <a:rect l="l" t="t" r="r" b="b"/>
              <a:pathLst>
                <a:path w="5274" h="3081" extrusionOk="0">
                  <a:moveTo>
                    <a:pt x="2757" y="1"/>
                  </a:moveTo>
                  <a:cubicBezTo>
                    <a:pt x="2148" y="1"/>
                    <a:pt x="1592" y="162"/>
                    <a:pt x="1139" y="352"/>
                  </a:cubicBezTo>
                  <a:cubicBezTo>
                    <a:pt x="804" y="503"/>
                    <a:pt x="486" y="670"/>
                    <a:pt x="168" y="888"/>
                  </a:cubicBezTo>
                  <a:cubicBezTo>
                    <a:pt x="1" y="1574"/>
                    <a:pt x="101" y="2578"/>
                    <a:pt x="352" y="3081"/>
                  </a:cubicBezTo>
                  <a:cubicBezTo>
                    <a:pt x="2294" y="2896"/>
                    <a:pt x="4068" y="1909"/>
                    <a:pt x="5273" y="1089"/>
                  </a:cubicBezTo>
                  <a:cubicBezTo>
                    <a:pt x="4416" y="269"/>
                    <a:pt x="3542" y="1"/>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31"/>
            <p:cNvSpPr/>
            <p:nvPr/>
          </p:nvSpPr>
          <p:spPr>
            <a:xfrm>
              <a:off x="3571457" y="1790928"/>
              <a:ext cx="332307" cy="192467"/>
            </a:xfrm>
            <a:custGeom>
              <a:avLst/>
              <a:gdLst/>
              <a:ahLst/>
              <a:cxnLst/>
              <a:rect l="l" t="t" r="r" b="b"/>
              <a:pathLst>
                <a:path w="4420" h="2560" extrusionOk="0">
                  <a:moveTo>
                    <a:pt x="2359" y="0"/>
                  </a:moveTo>
                  <a:cubicBezTo>
                    <a:pt x="1749" y="0"/>
                    <a:pt x="1192" y="163"/>
                    <a:pt x="737" y="350"/>
                  </a:cubicBezTo>
                  <a:cubicBezTo>
                    <a:pt x="603" y="417"/>
                    <a:pt x="486" y="467"/>
                    <a:pt x="335" y="534"/>
                  </a:cubicBezTo>
                  <a:cubicBezTo>
                    <a:pt x="0" y="953"/>
                    <a:pt x="34" y="2074"/>
                    <a:pt x="285" y="2560"/>
                  </a:cubicBezTo>
                  <a:cubicBezTo>
                    <a:pt x="2026" y="2392"/>
                    <a:pt x="3549" y="1355"/>
                    <a:pt x="4419" y="718"/>
                  </a:cubicBezTo>
                  <a:cubicBezTo>
                    <a:pt x="3713" y="184"/>
                    <a:pt x="3006" y="0"/>
                    <a:pt x="235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31"/>
            <p:cNvSpPr/>
            <p:nvPr/>
          </p:nvSpPr>
          <p:spPr>
            <a:xfrm>
              <a:off x="3591606" y="1790251"/>
              <a:ext cx="313436" cy="112623"/>
            </a:xfrm>
            <a:custGeom>
              <a:avLst/>
              <a:gdLst/>
              <a:ahLst/>
              <a:cxnLst/>
              <a:rect l="l" t="t" r="r" b="b"/>
              <a:pathLst>
                <a:path w="4169" h="1498" extrusionOk="0">
                  <a:moveTo>
                    <a:pt x="2093" y="1"/>
                  </a:moveTo>
                  <a:cubicBezTo>
                    <a:pt x="1481" y="1"/>
                    <a:pt x="924" y="164"/>
                    <a:pt x="469" y="359"/>
                  </a:cubicBezTo>
                  <a:cubicBezTo>
                    <a:pt x="335" y="426"/>
                    <a:pt x="218" y="460"/>
                    <a:pt x="67" y="543"/>
                  </a:cubicBezTo>
                  <a:cubicBezTo>
                    <a:pt x="50" y="577"/>
                    <a:pt x="17" y="610"/>
                    <a:pt x="0" y="661"/>
                  </a:cubicBezTo>
                  <a:cubicBezTo>
                    <a:pt x="402" y="1112"/>
                    <a:pt x="1590" y="1481"/>
                    <a:pt x="3013" y="1497"/>
                  </a:cubicBezTo>
                  <a:cubicBezTo>
                    <a:pt x="3482" y="1230"/>
                    <a:pt x="3867" y="945"/>
                    <a:pt x="4168" y="711"/>
                  </a:cubicBezTo>
                  <a:cubicBezTo>
                    <a:pt x="3453" y="185"/>
                    <a:pt x="2742" y="1"/>
                    <a:pt x="2093"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31"/>
            <p:cNvSpPr/>
            <p:nvPr/>
          </p:nvSpPr>
          <p:spPr>
            <a:xfrm>
              <a:off x="3634386" y="1599510"/>
              <a:ext cx="247952" cy="264041"/>
            </a:xfrm>
            <a:custGeom>
              <a:avLst/>
              <a:gdLst/>
              <a:ahLst/>
              <a:cxnLst/>
              <a:rect l="l" t="t" r="r" b="b"/>
              <a:pathLst>
                <a:path w="3298" h="3512" extrusionOk="0">
                  <a:moveTo>
                    <a:pt x="3047" y="0"/>
                  </a:moveTo>
                  <a:lnTo>
                    <a:pt x="352" y="1189"/>
                  </a:lnTo>
                  <a:lnTo>
                    <a:pt x="0" y="2863"/>
                  </a:lnTo>
                  <a:cubicBezTo>
                    <a:pt x="95" y="3277"/>
                    <a:pt x="438" y="3512"/>
                    <a:pt x="1109" y="3512"/>
                  </a:cubicBezTo>
                  <a:cubicBezTo>
                    <a:pt x="1630" y="3512"/>
                    <a:pt x="2347" y="3371"/>
                    <a:pt x="3298" y="3064"/>
                  </a:cubicBezTo>
                  <a:lnTo>
                    <a:pt x="3047"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31"/>
            <p:cNvSpPr/>
            <p:nvPr/>
          </p:nvSpPr>
          <p:spPr>
            <a:xfrm>
              <a:off x="3582810" y="1393206"/>
              <a:ext cx="310880" cy="381401"/>
            </a:xfrm>
            <a:custGeom>
              <a:avLst/>
              <a:gdLst/>
              <a:ahLst/>
              <a:cxnLst/>
              <a:rect l="l" t="t" r="r" b="b"/>
              <a:pathLst>
                <a:path w="4135" h="5073" extrusionOk="0">
                  <a:moveTo>
                    <a:pt x="1734" y="0"/>
                  </a:moveTo>
                  <a:cubicBezTo>
                    <a:pt x="1546" y="0"/>
                    <a:pt x="1403" y="26"/>
                    <a:pt x="1339" y="83"/>
                  </a:cubicBezTo>
                  <a:cubicBezTo>
                    <a:pt x="368" y="870"/>
                    <a:pt x="0" y="3581"/>
                    <a:pt x="268" y="5021"/>
                  </a:cubicBezTo>
                  <a:cubicBezTo>
                    <a:pt x="432" y="5057"/>
                    <a:pt x="606" y="5072"/>
                    <a:pt x="784" y="5072"/>
                  </a:cubicBezTo>
                  <a:cubicBezTo>
                    <a:pt x="1860" y="5072"/>
                    <a:pt x="3094" y="4497"/>
                    <a:pt x="3281" y="4268"/>
                  </a:cubicBezTo>
                  <a:cubicBezTo>
                    <a:pt x="3515" y="4000"/>
                    <a:pt x="4134" y="1439"/>
                    <a:pt x="3934" y="836"/>
                  </a:cubicBezTo>
                  <a:cubicBezTo>
                    <a:pt x="3762" y="361"/>
                    <a:pt x="2435" y="0"/>
                    <a:pt x="173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31"/>
            <p:cNvSpPr/>
            <p:nvPr/>
          </p:nvSpPr>
          <p:spPr>
            <a:xfrm>
              <a:off x="3723704" y="1918289"/>
              <a:ext cx="432976" cy="808889"/>
            </a:xfrm>
            <a:custGeom>
              <a:avLst/>
              <a:gdLst/>
              <a:ahLst/>
              <a:cxnLst/>
              <a:rect l="l" t="t" r="r" b="b"/>
              <a:pathLst>
                <a:path w="5759" h="10759" extrusionOk="0">
                  <a:moveTo>
                    <a:pt x="3110" y="0"/>
                  </a:moveTo>
                  <a:cubicBezTo>
                    <a:pt x="2395" y="0"/>
                    <a:pt x="1258" y="880"/>
                    <a:pt x="1323" y="2155"/>
                  </a:cubicBezTo>
                  <a:cubicBezTo>
                    <a:pt x="1390" y="4013"/>
                    <a:pt x="1022" y="6256"/>
                    <a:pt x="1" y="7109"/>
                  </a:cubicBezTo>
                  <a:lnTo>
                    <a:pt x="2813" y="10758"/>
                  </a:lnTo>
                  <a:cubicBezTo>
                    <a:pt x="5625" y="8448"/>
                    <a:pt x="5759" y="3711"/>
                    <a:pt x="3583" y="230"/>
                  </a:cubicBezTo>
                  <a:cubicBezTo>
                    <a:pt x="3486" y="73"/>
                    <a:pt x="3315" y="0"/>
                    <a:pt x="3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31"/>
            <p:cNvSpPr/>
            <p:nvPr/>
          </p:nvSpPr>
          <p:spPr>
            <a:xfrm>
              <a:off x="3838209" y="1885810"/>
              <a:ext cx="318473" cy="842570"/>
            </a:xfrm>
            <a:custGeom>
              <a:avLst/>
              <a:gdLst/>
              <a:ahLst/>
              <a:cxnLst/>
              <a:rect l="l" t="t" r="r" b="b"/>
              <a:pathLst>
                <a:path w="4236" h="11207" extrusionOk="0">
                  <a:moveTo>
                    <a:pt x="1391" y="1"/>
                  </a:moveTo>
                  <a:cubicBezTo>
                    <a:pt x="1043" y="1"/>
                    <a:pt x="1081" y="768"/>
                    <a:pt x="1223" y="1147"/>
                  </a:cubicBezTo>
                  <a:cubicBezTo>
                    <a:pt x="2344" y="4110"/>
                    <a:pt x="1993" y="7524"/>
                    <a:pt x="1" y="9533"/>
                  </a:cubicBezTo>
                  <a:lnTo>
                    <a:pt x="1290" y="11207"/>
                  </a:lnTo>
                  <a:cubicBezTo>
                    <a:pt x="4102" y="8880"/>
                    <a:pt x="4236" y="4143"/>
                    <a:pt x="2060" y="662"/>
                  </a:cubicBezTo>
                  <a:cubicBezTo>
                    <a:pt x="1993" y="578"/>
                    <a:pt x="1658" y="59"/>
                    <a:pt x="1457" y="9"/>
                  </a:cubicBezTo>
                  <a:cubicBezTo>
                    <a:pt x="1434" y="3"/>
                    <a:pt x="1412" y="1"/>
                    <a:pt x="1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31"/>
            <p:cNvSpPr/>
            <p:nvPr/>
          </p:nvSpPr>
          <p:spPr>
            <a:xfrm>
              <a:off x="3270647" y="4044636"/>
              <a:ext cx="114653" cy="46688"/>
            </a:xfrm>
            <a:custGeom>
              <a:avLst/>
              <a:gdLst/>
              <a:ahLst/>
              <a:cxnLst/>
              <a:rect l="l" t="t" r="r" b="b"/>
              <a:pathLst>
                <a:path w="1525" h="621" extrusionOk="0">
                  <a:moveTo>
                    <a:pt x="1163" y="0"/>
                  </a:moveTo>
                  <a:cubicBezTo>
                    <a:pt x="812" y="0"/>
                    <a:pt x="1" y="621"/>
                    <a:pt x="1" y="621"/>
                  </a:cubicBezTo>
                  <a:lnTo>
                    <a:pt x="1407" y="621"/>
                  </a:lnTo>
                  <a:cubicBezTo>
                    <a:pt x="1407" y="621"/>
                    <a:pt x="1524" y="52"/>
                    <a:pt x="1189" y="1"/>
                  </a:cubicBezTo>
                  <a:cubicBezTo>
                    <a:pt x="1181" y="1"/>
                    <a:pt x="1172"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31"/>
            <p:cNvSpPr/>
            <p:nvPr/>
          </p:nvSpPr>
          <p:spPr>
            <a:xfrm>
              <a:off x="3824375" y="4043358"/>
              <a:ext cx="94504" cy="47966"/>
            </a:xfrm>
            <a:custGeom>
              <a:avLst/>
              <a:gdLst/>
              <a:ahLst/>
              <a:cxnLst/>
              <a:rect l="l" t="t" r="r" b="b"/>
              <a:pathLst>
                <a:path w="1257" h="638" extrusionOk="0">
                  <a:moveTo>
                    <a:pt x="492" y="1"/>
                  </a:moveTo>
                  <a:cubicBezTo>
                    <a:pt x="484" y="1"/>
                    <a:pt x="477" y="1"/>
                    <a:pt x="470" y="2"/>
                  </a:cubicBezTo>
                  <a:cubicBezTo>
                    <a:pt x="152" y="52"/>
                    <a:pt x="1" y="638"/>
                    <a:pt x="1" y="638"/>
                  </a:cubicBezTo>
                  <a:lnTo>
                    <a:pt x="1256" y="638"/>
                  </a:lnTo>
                  <a:cubicBezTo>
                    <a:pt x="1256" y="638"/>
                    <a:pt x="794"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31"/>
            <p:cNvSpPr/>
            <p:nvPr/>
          </p:nvSpPr>
          <p:spPr>
            <a:xfrm>
              <a:off x="3667091" y="2404728"/>
              <a:ext cx="387491" cy="367793"/>
            </a:xfrm>
            <a:custGeom>
              <a:avLst/>
              <a:gdLst/>
              <a:ahLst/>
              <a:cxnLst/>
              <a:rect l="l" t="t" r="r" b="b"/>
              <a:pathLst>
                <a:path w="5154" h="4892" extrusionOk="0">
                  <a:moveTo>
                    <a:pt x="2082" y="1"/>
                  </a:moveTo>
                  <a:cubicBezTo>
                    <a:pt x="1719" y="1"/>
                    <a:pt x="1352" y="59"/>
                    <a:pt x="1005" y="171"/>
                  </a:cubicBezTo>
                  <a:cubicBezTo>
                    <a:pt x="1005" y="171"/>
                    <a:pt x="1" y="2196"/>
                    <a:pt x="1356" y="4138"/>
                  </a:cubicBezTo>
                  <a:cubicBezTo>
                    <a:pt x="1725" y="4672"/>
                    <a:pt x="2187" y="4892"/>
                    <a:pt x="2655" y="4892"/>
                  </a:cubicBezTo>
                  <a:cubicBezTo>
                    <a:pt x="3886" y="4892"/>
                    <a:pt x="5153" y="3367"/>
                    <a:pt x="4838" y="2045"/>
                  </a:cubicBezTo>
                  <a:cubicBezTo>
                    <a:pt x="4477" y="642"/>
                    <a:pt x="3295" y="1"/>
                    <a:pt x="20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31"/>
            <p:cNvSpPr/>
            <p:nvPr/>
          </p:nvSpPr>
          <p:spPr>
            <a:xfrm>
              <a:off x="3444322" y="2306764"/>
              <a:ext cx="611159" cy="449516"/>
            </a:xfrm>
            <a:custGeom>
              <a:avLst/>
              <a:gdLst/>
              <a:ahLst/>
              <a:cxnLst/>
              <a:rect l="l" t="t" r="r" b="b"/>
              <a:pathLst>
                <a:path w="8129" h="5979" extrusionOk="0">
                  <a:moveTo>
                    <a:pt x="620" y="1"/>
                  </a:moveTo>
                  <a:lnTo>
                    <a:pt x="1" y="1725"/>
                  </a:lnTo>
                  <a:cubicBezTo>
                    <a:pt x="1524" y="3499"/>
                    <a:pt x="4437" y="5842"/>
                    <a:pt x="5140" y="5959"/>
                  </a:cubicBezTo>
                  <a:cubicBezTo>
                    <a:pt x="5218" y="5972"/>
                    <a:pt x="5296" y="5978"/>
                    <a:pt x="5372" y="5978"/>
                  </a:cubicBezTo>
                  <a:cubicBezTo>
                    <a:pt x="6937" y="5978"/>
                    <a:pt x="8128" y="3471"/>
                    <a:pt x="6613" y="2227"/>
                  </a:cubicBezTo>
                  <a:cubicBezTo>
                    <a:pt x="5859" y="1591"/>
                    <a:pt x="620" y="1"/>
                    <a:pt x="62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31"/>
            <p:cNvSpPr/>
            <p:nvPr/>
          </p:nvSpPr>
          <p:spPr>
            <a:xfrm>
              <a:off x="3445600" y="2436380"/>
              <a:ext cx="601986" cy="319826"/>
            </a:xfrm>
            <a:custGeom>
              <a:avLst/>
              <a:gdLst/>
              <a:ahLst/>
              <a:cxnLst/>
              <a:rect l="l" t="t" r="r" b="b"/>
              <a:pathLst>
                <a:path w="8007" h="4254" extrusionOk="0">
                  <a:moveTo>
                    <a:pt x="1" y="1"/>
                  </a:moveTo>
                  <a:lnTo>
                    <a:pt x="1" y="1"/>
                  </a:lnTo>
                  <a:cubicBezTo>
                    <a:pt x="1524" y="1775"/>
                    <a:pt x="4436" y="4118"/>
                    <a:pt x="5139" y="4235"/>
                  </a:cubicBezTo>
                  <a:cubicBezTo>
                    <a:pt x="5215" y="4247"/>
                    <a:pt x="5289" y="4253"/>
                    <a:pt x="5363" y="4253"/>
                  </a:cubicBezTo>
                  <a:cubicBezTo>
                    <a:pt x="6850" y="4253"/>
                    <a:pt x="8007" y="1928"/>
                    <a:pt x="6763" y="637"/>
                  </a:cubicBezTo>
                  <a:lnTo>
                    <a:pt x="6763" y="637"/>
                  </a:lnTo>
                  <a:cubicBezTo>
                    <a:pt x="6462" y="1189"/>
                    <a:pt x="5976" y="1574"/>
                    <a:pt x="5374" y="1624"/>
                  </a:cubicBezTo>
                  <a:cubicBezTo>
                    <a:pt x="5365" y="1625"/>
                    <a:pt x="5355" y="1625"/>
                    <a:pt x="5344" y="1625"/>
                  </a:cubicBezTo>
                  <a:cubicBezTo>
                    <a:pt x="4631" y="1625"/>
                    <a:pt x="1" y="1"/>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31"/>
            <p:cNvSpPr/>
            <p:nvPr/>
          </p:nvSpPr>
          <p:spPr>
            <a:xfrm>
              <a:off x="3289518" y="3170099"/>
              <a:ext cx="192618" cy="74280"/>
            </a:xfrm>
            <a:custGeom>
              <a:avLst/>
              <a:gdLst/>
              <a:ahLst/>
              <a:cxnLst/>
              <a:rect l="l" t="t" r="r" b="b"/>
              <a:pathLst>
                <a:path w="2562" h="988" extrusionOk="0">
                  <a:moveTo>
                    <a:pt x="2562" y="0"/>
                  </a:moveTo>
                  <a:lnTo>
                    <a:pt x="1223" y="402"/>
                  </a:lnTo>
                  <a:lnTo>
                    <a:pt x="1" y="50"/>
                  </a:lnTo>
                  <a:lnTo>
                    <a:pt x="1407" y="988"/>
                  </a:lnTo>
                  <a:lnTo>
                    <a:pt x="25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31"/>
            <p:cNvSpPr/>
            <p:nvPr/>
          </p:nvSpPr>
          <p:spPr>
            <a:xfrm>
              <a:off x="3738816" y="1353133"/>
              <a:ext cx="197655" cy="250207"/>
            </a:xfrm>
            <a:custGeom>
              <a:avLst/>
              <a:gdLst/>
              <a:ahLst/>
              <a:cxnLst/>
              <a:rect l="l" t="t" r="r" b="b"/>
              <a:pathLst>
                <a:path w="2629" h="3328" extrusionOk="0">
                  <a:moveTo>
                    <a:pt x="995" y="0"/>
                  </a:moveTo>
                  <a:cubicBezTo>
                    <a:pt x="416" y="0"/>
                    <a:pt x="1" y="412"/>
                    <a:pt x="402" y="566"/>
                  </a:cubicBezTo>
                  <a:cubicBezTo>
                    <a:pt x="971" y="783"/>
                    <a:pt x="871" y="3328"/>
                    <a:pt x="871" y="3328"/>
                  </a:cubicBezTo>
                  <a:lnTo>
                    <a:pt x="1741" y="3294"/>
                  </a:lnTo>
                  <a:cubicBezTo>
                    <a:pt x="1741" y="3294"/>
                    <a:pt x="2629" y="901"/>
                    <a:pt x="1758" y="265"/>
                  </a:cubicBezTo>
                  <a:cubicBezTo>
                    <a:pt x="1507" y="72"/>
                    <a:pt x="1237" y="0"/>
                    <a:pt x="995" y="0"/>
                  </a:cubicBez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31"/>
            <p:cNvSpPr/>
            <p:nvPr/>
          </p:nvSpPr>
          <p:spPr>
            <a:xfrm>
              <a:off x="3821894" y="1537559"/>
              <a:ext cx="88189" cy="97512"/>
            </a:xfrm>
            <a:custGeom>
              <a:avLst/>
              <a:gdLst/>
              <a:ahLst/>
              <a:cxnLst/>
              <a:rect l="l" t="t" r="r" b="b"/>
              <a:pathLst>
                <a:path w="1173" h="1297" extrusionOk="0">
                  <a:moveTo>
                    <a:pt x="834" y="0"/>
                  </a:moveTo>
                  <a:cubicBezTo>
                    <a:pt x="649" y="0"/>
                    <a:pt x="409" y="160"/>
                    <a:pt x="251" y="423"/>
                  </a:cubicBezTo>
                  <a:cubicBezTo>
                    <a:pt x="34" y="757"/>
                    <a:pt x="0" y="1126"/>
                    <a:pt x="185" y="1260"/>
                  </a:cubicBezTo>
                  <a:cubicBezTo>
                    <a:pt x="224" y="1285"/>
                    <a:pt x="271" y="1297"/>
                    <a:pt x="322" y="1297"/>
                  </a:cubicBezTo>
                  <a:cubicBezTo>
                    <a:pt x="507" y="1297"/>
                    <a:pt x="750" y="1137"/>
                    <a:pt x="921" y="875"/>
                  </a:cubicBezTo>
                  <a:cubicBezTo>
                    <a:pt x="1122" y="540"/>
                    <a:pt x="1172" y="172"/>
                    <a:pt x="971" y="38"/>
                  </a:cubicBezTo>
                  <a:cubicBezTo>
                    <a:pt x="932" y="12"/>
                    <a:pt x="885" y="0"/>
                    <a:pt x="83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31"/>
            <p:cNvSpPr/>
            <p:nvPr/>
          </p:nvSpPr>
          <p:spPr>
            <a:xfrm>
              <a:off x="3838209" y="1557182"/>
              <a:ext cx="57966" cy="63980"/>
            </a:xfrm>
            <a:custGeom>
              <a:avLst/>
              <a:gdLst/>
              <a:ahLst/>
              <a:cxnLst/>
              <a:rect l="l" t="t" r="r" b="b"/>
              <a:pathLst>
                <a:path w="771" h="851" extrusionOk="0">
                  <a:moveTo>
                    <a:pt x="563" y="1"/>
                  </a:moveTo>
                  <a:cubicBezTo>
                    <a:pt x="444" y="1"/>
                    <a:pt x="286" y="109"/>
                    <a:pt x="168" y="279"/>
                  </a:cubicBezTo>
                  <a:cubicBezTo>
                    <a:pt x="34" y="496"/>
                    <a:pt x="1" y="748"/>
                    <a:pt x="135" y="831"/>
                  </a:cubicBezTo>
                  <a:cubicBezTo>
                    <a:pt x="157" y="844"/>
                    <a:pt x="184" y="850"/>
                    <a:pt x="214" y="850"/>
                  </a:cubicBezTo>
                  <a:cubicBezTo>
                    <a:pt x="338" y="850"/>
                    <a:pt x="512" y="743"/>
                    <a:pt x="620" y="580"/>
                  </a:cubicBezTo>
                  <a:cubicBezTo>
                    <a:pt x="754" y="363"/>
                    <a:pt x="771" y="112"/>
                    <a:pt x="654" y="28"/>
                  </a:cubicBezTo>
                  <a:cubicBezTo>
                    <a:pt x="628" y="9"/>
                    <a:pt x="597" y="1"/>
                    <a:pt x="563"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31"/>
            <p:cNvSpPr/>
            <p:nvPr/>
          </p:nvSpPr>
          <p:spPr>
            <a:xfrm>
              <a:off x="3842044" y="1585676"/>
              <a:ext cx="36539" cy="36539"/>
            </a:xfrm>
            <a:custGeom>
              <a:avLst/>
              <a:gdLst/>
              <a:ahLst/>
              <a:cxnLst/>
              <a:rect l="l" t="t" r="r" b="b"/>
              <a:pathLst>
                <a:path w="486" h="486" extrusionOk="0">
                  <a:moveTo>
                    <a:pt x="338" y="0"/>
                  </a:moveTo>
                  <a:cubicBezTo>
                    <a:pt x="259" y="0"/>
                    <a:pt x="165" y="61"/>
                    <a:pt x="101" y="151"/>
                  </a:cubicBezTo>
                  <a:cubicBezTo>
                    <a:pt x="17" y="285"/>
                    <a:pt x="0" y="436"/>
                    <a:pt x="84" y="469"/>
                  </a:cubicBezTo>
                  <a:cubicBezTo>
                    <a:pt x="99" y="480"/>
                    <a:pt x="117" y="486"/>
                    <a:pt x="138" y="486"/>
                  </a:cubicBezTo>
                  <a:cubicBezTo>
                    <a:pt x="209" y="486"/>
                    <a:pt x="304" y="422"/>
                    <a:pt x="368" y="318"/>
                  </a:cubicBezTo>
                  <a:cubicBezTo>
                    <a:pt x="452" y="201"/>
                    <a:pt x="486" y="51"/>
                    <a:pt x="402" y="17"/>
                  </a:cubicBezTo>
                  <a:cubicBezTo>
                    <a:pt x="383" y="6"/>
                    <a:pt x="361" y="0"/>
                    <a:pt x="338"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31"/>
            <p:cNvSpPr/>
            <p:nvPr/>
          </p:nvSpPr>
          <p:spPr>
            <a:xfrm>
              <a:off x="3674609" y="1526507"/>
              <a:ext cx="29020" cy="44132"/>
            </a:xfrm>
            <a:custGeom>
              <a:avLst/>
              <a:gdLst/>
              <a:ahLst/>
              <a:cxnLst/>
              <a:rect l="l" t="t" r="r" b="b"/>
              <a:pathLst>
                <a:path w="386" h="587" extrusionOk="0">
                  <a:moveTo>
                    <a:pt x="235" y="1"/>
                  </a:moveTo>
                  <a:cubicBezTo>
                    <a:pt x="152" y="1"/>
                    <a:pt x="51" y="101"/>
                    <a:pt x="34" y="268"/>
                  </a:cubicBezTo>
                  <a:cubicBezTo>
                    <a:pt x="1" y="436"/>
                    <a:pt x="68" y="570"/>
                    <a:pt x="152" y="586"/>
                  </a:cubicBezTo>
                  <a:cubicBezTo>
                    <a:pt x="235" y="586"/>
                    <a:pt x="336" y="486"/>
                    <a:pt x="369" y="319"/>
                  </a:cubicBezTo>
                  <a:cubicBezTo>
                    <a:pt x="386" y="151"/>
                    <a:pt x="336" y="17"/>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31"/>
            <p:cNvSpPr/>
            <p:nvPr/>
          </p:nvSpPr>
          <p:spPr>
            <a:xfrm>
              <a:off x="3668369" y="1477412"/>
              <a:ext cx="68040" cy="41952"/>
            </a:xfrm>
            <a:custGeom>
              <a:avLst/>
              <a:gdLst/>
              <a:ahLst/>
              <a:cxnLst/>
              <a:rect l="l" t="t" r="r" b="b"/>
              <a:pathLst>
                <a:path w="905" h="558" extrusionOk="0">
                  <a:moveTo>
                    <a:pt x="218" y="1"/>
                  </a:moveTo>
                  <a:cubicBezTo>
                    <a:pt x="168" y="1"/>
                    <a:pt x="117" y="34"/>
                    <a:pt x="84" y="68"/>
                  </a:cubicBezTo>
                  <a:lnTo>
                    <a:pt x="34" y="252"/>
                  </a:lnTo>
                  <a:cubicBezTo>
                    <a:pt x="0" y="319"/>
                    <a:pt x="51" y="369"/>
                    <a:pt x="84" y="386"/>
                  </a:cubicBezTo>
                  <a:lnTo>
                    <a:pt x="703" y="553"/>
                  </a:lnTo>
                  <a:cubicBezTo>
                    <a:pt x="712" y="556"/>
                    <a:pt x="721" y="558"/>
                    <a:pt x="730" y="558"/>
                  </a:cubicBezTo>
                  <a:cubicBezTo>
                    <a:pt x="770" y="558"/>
                    <a:pt x="807" y="528"/>
                    <a:pt x="820" y="486"/>
                  </a:cubicBezTo>
                  <a:lnTo>
                    <a:pt x="887" y="302"/>
                  </a:lnTo>
                  <a:cubicBezTo>
                    <a:pt x="904" y="235"/>
                    <a:pt x="871" y="202"/>
                    <a:pt x="820" y="168"/>
                  </a:cubicBezTo>
                  <a:lnTo>
                    <a:pt x="218" y="1"/>
                  </a:ln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31"/>
            <p:cNvSpPr/>
            <p:nvPr/>
          </p:nvSpPr>
          <p:spPr>
            <a:xfrm>
              <a:off x="3624311" y="1511019"/>
              <a:ext cx="18946" cy="40824"/>
            </a:xfrm>
            <a:custGeom>
              <a:avLst/>
              <a:gdLst/>
              <a:ahLst/>
              <a:cxnLst/>
              <a:rect l="l" t="t" r="r" b="b"/>
              <a:pathLst>
                <a:path w="252" h="543" extrusionOk="0">
                  <a:moveTo>
                    <a:pt x="201" y="1"/>
                  </a:moveTo>
                  <a:cubicBezTo>
                    <a:pt x="151" y="1"/>
                    <a:pt x="81" y="122"/>
                    <a:pt x="51" y="257"/>
                  </a:cubicBezTo>
                  <a:cubicBezTo>
                    <a:pt x="0" y="391"/>
                    <a:pt x="0" y="541"/>
                    <a:pt x="51" y="541"/>
                  </a:cubicBezTo>
                  <a:cubicBezTo>
                    <a:pt x="53" y="542"/>
                    <a:pt x="55" y="543"/>
                    <a:pt x="58" y="543"/>
                  </a:cubicBezTo>
                  <a:cubicBezTo>
                    <a:pt x="95" y="543"/>
                    <a:pt x="171" y="431"/>
                    <a:pt x="218" y="290"/>
                  </a:cubicBezTo>
                  <a:cubicBezTo>
                    <a:pt x="252" y="140"/>
                    <a:pt x="252" y="22"/>
                    <a:pt x="218" y="6"/>
                  </a:cubicBezTo>
                  <a:cubicBezTo>
                    <a:pt x="213" y="2"/>
                    <a:pt x="207"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31"/>
            <p:cNvSpPr/>
            <p:nvPr/>
          </p:nvSpPr>
          <p:spPr>
            <a:xfrm>
              <a:off x="3616793" y="1469893"/>
              <a:ext cx="32780" cy="31501"/>
            </a:xfrm>
            <a:custGeom>
              <a:avLst/>
              <a:gdLst/>
              <a:ahLst/>
              <a:cxnLst/>
              <a:rect l="l" t="t" r="r" b="b"/>
              <a:pathLst>
                <a:path w="436" h="419" extrusionOk="0">
                  <a:moveTo>
                    <a:pt x="84" y="0"/>
                  </a:moveTo>
                  <a:cubicBezTo>
                    <a:pt x="50" y="0"/>
                    <a:pt x="17" y="51"/>
                    <a:pt x="17" y="84"/>
                  </a:cubicBezTo>
                  <a:lnTo>
                    <a:pt x="0" y="268"/>
                  </a:lnTo>
                  <a:cubicBezTo>
                    <a:pt x="0" y="335"/>
                    <a:pt x="17" y="385"/>
                    <a:pt x="50" y="385"/>
                  </a:cubicBezTo>
                  <a:lnTo>
                    <a:pt x="352" y="419"/>
                  </a:lnTo>
                  <a:cubicBezTo>
                    <a:pt x="385" y="419"/>
                    <a:pt x="418" y="385"/>
                    <a:pt x="418" y="335"/>
                  </a:cubicBezTo>
                  <a:lnTo>
                    <a:pt x="435" y="151"/>
                  </a:lnTo>
                  <a:cubicBezTo>
                    <a:pt x="435" y="84"/>
                    <a:pt x="418" y="51"/>
                    <a:pt x="402" y="51"/>
                  </a:cubicBezTo>
                  <a:lnTo>
                    <a:pt x="84" y="0"/>
                  </a:ln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31"/>
            <p:cNvSpPr/>
            <p:nvPr/>
          </p:nvSpPr>
          <p:spPr>
            <a:xfrm>
              <a:off x="3585291" y="1550415"/>
              <a:ext cx="64281" cy="75558"/>
            </a:xfrm>
            <a:custGeom>
              <a:avLst/>
              <a:gdLst/>
              <a:ahLst/>
              <a:cxnLst/>
              <a:rect l="l" t="t" r="r" b="b"/>
              <a:pathLst>
                <a:path w="855" h="1005" extrusionOk="0">
                  <a:moveTo>
                    <a:pt x="854" y="1"/>
                  </a:moveTo>
                  <a:cubicBezTo>
                    <a:pt x="319" y="402"/>
                    <a:pt x="1" y="670"/>
                    <a:pt x="67" y="804"/>
                  </a:cubicBezTo>
                  <a:cubicBezTo>
                    <a:pt x="134" y="1005"/>
                    <a:pt x="519" y="1005"/>
                    <a:pt x="519" y="1005"/>
                  </a:cubicBezTo>
                  <a:cubicBezTo>
                    <a:pt x="419" y="988"/>
                    <a:pt x="302" y="938"/>
                    <a:pt x="252" y="804"/>
                  </a:cubicBezTo>
                  <a:cubicBezTo>
                    <a:pt x="185" y="653"/>
                    <a:pt x="419" y="369"/>
                    <a:pt x="854"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31"/>
            <p:cNvSpPr/>
            <p:nvPr/>
          </p:nvSpPr>
          <p:spPr>
            <a:xfrm>
              <a:off x="3614237" y="1649808"/>
              <a:ext cx="79393" cy="48042"/>
            </a:xfrm>
            <a:custGeom>
              <a:avLst/>
              <a:gdLst/>
              <a:ahLst/>
              <a:cxnLst/>
              <a:rect l="l" t="t" r="r" b="b"/>
              <a:pathLst>
                <a:path w="1056" h="639" extrusionOk="0">
                  <a:moveTo>
                    <a:pt x="1" y="1"/>
                  </a:moveTo>
                  <a:cubicBezTo>
                    <a:pt x="1" y="1"/>
                    <a:pt x="16" y="638"/>
                    <a:pt x="437" y="638"/>
                  </a:cubicBezTo>
                  <a:cubicBezTo>
                    <a:pt x="447" y="638"/>
                    <a:pt x="458" y="638"/>
                    <a:pt x="469" y="637"/>
                  </a:cubicBezTo>
                  <a:cubicBezTo>
                    <a:pt x="1055" y="620"/>
                    <a:pt x="921" y="34"/>
                    <a:pt x="921" y="34"/>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31"/>
            <p:cNvSpPr/>
            <p:nvPr/>
          </p:nvSpPr>
          <p:spPr>
            <a:xfrm>
              <a:off x="3617996" y="1652364"/>
              <a:ext cx="56688" cy="23983"/>
            </a:xfrm>
            <a:custGeom>
              <a:avLst/>
              <a:gdLst/>
              <a:ahLst/>
              <a:cxnLst/>
              <a:rect l="l" t="t" r="r" b="b"/>
              <a:pathLst>
                <a:path w="754" h="319" extrusionOk="0">
                  <a:moveTo>
                    <a:pt x="1" y="0"/>
                  </a:moveTo>
                  <a:cubicBezTo>
                    <a:pt x="1" y="0"/>
                    <a:pt x="1" y="134"/>
                    <a:pt x="51" y="252"/>
                  </a:cubicBezTo>
                  <a:lnTo>
                    <a:pt x="704" y="318"/>
                  </a:lnTo>
                  <a:cubicBezTo>
                    <a:pt x="754" y="185"/>
                    <a:pt x="737" y="51"/>
                    <a:pt x="737" y="51"/>
                  </a:cubicBezTo>
                  <a:lnTo>
                    <a:pt x="1" y="0"/>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31"/>
            <p:cNvSpPr/>
            <p:nvPr/>
          </p:nvSpPr>
          <p:spPr>
            <a:xfrm>
              <a:off x="2953071" y="1990616"/>
              <a:ext cx="91121" cy="135028"/>
            </a:xfrm>
            <a:custGeom>
              <a:avLst/>
              <a:gdLst/>
              <a:ahLst/>
              <a:cxnLst/>
              <a:rect l="l" t="t" r="r" b="b"/>
              <a:pathLst>
                <a:path w="1212" h="1796" extrusionOk="0">
                  <a:moveTo>
                    <a:pt x="225" y="0"/>
                  </a:moveTo>
                  <a:cubicBezTo>
                    <a:pt x="68" y="0"/>
                    <a:pt x="1" y="270"/>
                    <a:pt x="90" y="372"/>
                  </a:cubicBezTo>
                  <a:cubicBezTo>
                    <a:pt x="191" y="523"/>
                    <a:pt x="643" y="992"/>
                    <a:pt x="626" y="1611"/>
                  </a:cubicBezTo>
                  <a:lnTo>
                    <a:pt x="1212" y="1795"/>
                  </a:lnTo>
                  <a:cubicBezTo>
                    <a:pt x="1145" y="1226"/>
                    <a:pt x="844" y="439"/>
                    <a:pt x="392" y="88"/>
                  </a:cubicBezTo>
                  <a:cubicBezTo>
                    <a:pt x="329" y="25"/>
                    <a:pt x="273" y="0"/>
                    <a:pt x="22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31"/>
            <p:cNvSpPr/>
            <p:nvPr/>
          </p:nvSpPr>
          <p:spPr>
            <a:xfrm>
              <a:off x="2879090" y="2044372"/>
              <a:ext cx="168935" cy="179385"/>
            </a:xfrm>
            <a:custGeom>
              <a:avLst/>
              <a:gdLst/>
              <a:ahLst/>
              <a:cxnLst/>
              <a:rect l="l" t="t" r="r" b="b"/>
              <a:pathLst>
                <a:path w="2247" h="2386" extrusionOk="0">
                  <a:moveTo>
                    <a:pt x="536" y="1"/>
                  </a:moveTo>
                  <a:cubicBezTo>
                    <a:pt x="315" y="1"/>
                    <a:pt x="1" y="1111"/>
                    <a:pt x="171" y="1482"/>
                  </a:cubicBezTo>
                  <a:cubicBezTo>
                    <a:pt x="238" y="1633"/>
                    <a:pt x="1041" y="2151"/>
                    <a:pt x="1459" y="2386"/>
                  </a:cubicBezTo>
                  <a:lnTo>
                    <a:pt x="2246" y="1063"/>
                  </a:lnTo>
                  <a:cubicBezTo>
                    <a:pt x="2246" y="1063"/>
                    <a:pt x="2129" y="662"/>
                    <a:pt x="1577" y="277"/>
                  </a:cubicBezTo>
                  <a:cubicBezTo>
                    <a:pt x="1577" y="277"/>
                    <a:pt x="1471" y="315"/>
                    <a:pt x="1310" y="315"/>
                  </a:cubicBezTo>
                  <a:cubicBezTo>
                    <a:pt x="1120" y="315"/>
                    <a:pt x="852" y="261"/>
                    <a:pt x="589" y="26"/>
                  </a:cubicBezTo>
                  <a:cubicBezTo>
                    <a:pt x="572" y="9"/>
                    <a:pt x="554" y="1"/>
                    <a:pt x="53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31"/>
            <p:cNvSpPr/>
            <p:nvPr/>
          </p:nvSpPr>
          <p:spPr>
            <a:xfrm>
              <a:off x="2865181" y="1995503"/>
              <a:ext cx="94730" cy="89843"/>
            </a:xfrm>
            <a:custGeom>
              <a:avLst/>
              <a:gdLst/>
              <a:ahLst/>
              <a:cxnLst/>
              <a:rect l="l" t="t" r="r" b="b"/>
              <a:pathLst>
                <a:path w="1260" h="1195" extrusionOk="0">
                  <a:moveTo>
                    <a:pt x="327" y="1"/>
                  </a:moveTo>
                  <a:cubicBezTo>
                    <a:pt x="212" y="1"/>
                    <a:pt x="1" y="190"/>
                    <a:pt x="121" y="391"/>
                  </a:cubicBezTo>
                  <a:cubicBezTo>
                    <a:pt x="272" y="676"/>
                    <a:pt x="607" y="1111"/>
                    <a:pt x="858" y="1195"/>
                  </a:cubicBezTo>
                  <a:lnTo>
                    <a:pt x="1259" y="943"/>
                  </a:lnTo>
                  <a:cubicBezTo>
                    <a:pt x="674" y="676"/>
                    <a:pt x="456" y="173"/>
                    <a:pt x="389" y="40"/>
                  </a:cubicBezTo>
                  <a:cubicBezTo>
                    <a:pt x="379" y="13"/>
                    <a:pt x="356" y="1"/>
                    <a:pt x="32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31"/>
            <p:cNvSpPr/>
            <p:nvPr/>
          </p:nvSpPr>
          <p:spPr>
            <a:xfrm>
              <a:off x="2833303" y="2019562"/>
              <a:ext cx="103977" cy="92249"/>
            </a:xfrm>
            <a:custGeom>
              <a:avLst/>
              <a:gdLst/>
              <a:ahLst/>
              <a:cxnLst/>
              <a:rect l="l" t="t" r="r" b="b"/>
              <a:pathLst>
                <a:path w="1383" h="1227" extrusionOk="0">
                  <a:moveTo>
                    <a:pt x="278" y="1"/>
                  </a:moveTo>
                  <a:cubicBezTo>
                    <a:pt x="165" y="1"/>
                    <a:pt x="1" y="212"/>
                    <a:pt x="177" y="456"/>
                  </a:cubicBezTo>
                  <a:cubicBezTo>
                    <a:pt x="361" y="724"/>
                    <a:pt x="713" y="1142"/>
                    <a:pt x="980" y="1226"/>
                  </a:cubicBezTo>
                  <a:lnTo>
                    <a:pt x="1382" y="958"/>
                  </a:lnTo>
                  <a:cubicBezTo>
                    <a:pt x="713" y="690"/>
                    <a:pt x="428" y="155"/>
                    <a:pt x="344" y="38"/>
                  </a:cubicBezTo>
                  <a:cubicBezTo>
                    <a:pt x="329" y="12"/>
                    <a:pt x="305" y="1"/>
                    <a:pt x="27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31"/>
            <p:cNvSpPr/>
            <p:nvPr/>
          </p:nvSpPr>
          <p:spPr>
            <a:xfrm>
              <a:off x="2829018" y="2082791"/>
              <a:ext cx="128337" cy="93151"/>
            </a:xfrm>
            <a:custGeom>
              <a:avLst/>
              <a:gdLst/>
              <a:ahLst/>
              <a:cxnLst/>
              <a:rect l="l" t="t" r="r" b="b"/>
              <a:pathLst>
                <a:path w="1707" h="1239" extrusionOk="0">
                  <a:moveTo>
                    <a:pt x="254" y="1"/>
                  </a:moveTo>
                  <a:cubicBezTo>
                    <a:pt x="120" y="1"/>
                    <a:pt x="0" y="249"/>
                    <a:pt x="251" y="485"/>
                  </a:cubicBezTo>
                  <a:cubicBezTo>
                    <a:pt x="519" y="787"/>
                    <a:pt x="1021" y="1155"/>
                    <a:pt x="1339" y="1239"/>
                  </a:cubicBezTo>
                  <a:lnTo>
                    <a:pt x="1707" y="921"/>
                  </a:lnTo>
                  <a:cubicBezTo>
                    <a:pt x="920" y="686"/>
                    <a:pt x="452" y="151"/>
                    <a:pt x="334" y="34"/>
                  </a:cubicBezTo>
                  <a:cubicBezTo>
                    <a:pt x="309" y="11"/>
                    <a:pt x="281" y="1"/>
                    <a:pt x="25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31"/>
            <p:cNvSpPr/>
            <p:nvPr/>
          </p:nvSpPr>
          <p:spPr>
            <a:xfrm>
              <a:off x="3435149" y="2222708"/>
              <a:ext cx="92324" cy="135704"/>
            </a:xfrm>
            <a:custGeom>
              <a:avLst/>
              <a:gdLst/>
              <a:ahLst/>
              <a:cxnLst/>
              <a:rect l="l" t="t" r="r" b="b"/>
              <a:pathLst>
                <a:path w="1228" h="1805" extrusionOk="0">
                  <a:moveTo>
                    <a:pt x="225" y="1"/>
                  </a:moveTo>
                  <a:cubicBezTo>
                    <a:pt x="65" y="1"/>
                    <a:pt x="1" y="268"/>
                    <a:pt x="89" y="382"/>
                  </a:cubicBezTo>
                  <a:cubicBezTo>
                    <a:pt x="207" y="533"/>
                    <a:pt x="658" y="1001"/>
                    <a:pt x="642" y="1621"/>
                  </a:cubicBezTo>
                  <a:lnTo>
                    <a:pt x="1228" y="1805"/>
                  </a:lnTo>
                  <a:cubicBezTo>
                    <a:pt x="1161" y="1236"/>
                    <a:pt x="843" y="449"/>
                    <a:pt x="407" y="97"/>
                  </a:cubicBezTo>
                  <a:cubicBezTo>
                    <a:pt x="338" y="28"/>
                    <a:pt x="277" y="1"/>
                    <a:pt x="22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31"/>
            <p:cNvSpPr/>
            <p:nvPr/>
          </p:nvSpPr>
          <p:spPr>
            <a:xfrm>
              <a:off x="3361168" y="2277216"/>
              <a:ext cx="168860" cy="166830"/>
            </a:xfrm>
            <a:custGeom>
              <a:avLst/>
              <a:gdLst/>
              <a:ahLst/>
              <a:cxnLst/>
              <a:rect l="l" t="t" r="r" b="b"/>
              <a:pathLst>
                <a:path w="2246" h="2219" extrusionOk="0">
                  <a:moveTo>
                    <a:pt x="551" y="0"/>
                  </a:moveTo>
                  <a:cubicBezTo>
                    <a:pt x="328" y="0"/>
                    <a:pt x="1" y="1111"/>
                    <a:pt x="186" y="1482"/>
                  </a:cubicBezTo>
                  <a:cubicBezTo>
                    <a:pt x="236" y="1632"/>
                    <a:pt x="806" y="2118"/>
                    <a:pt x="1576" y="2218"/>
                  </a:cubicBezTo>
                  <a:lnTo>
                    <a:pt x="2245" y="1063"/>
                  </a:lnTo>
                  <a:cubicBezTo>
                    <a:pt x="2245" y="1063"/>
                    <a:pt x="2145" y="661"/>
                    <a:pt x="1576" y="276"/>
                  </a:cubicBezTo>
                  <a:cubicBezTo>
                    <a:pt x="1576" y="276"/>
                    <a:pt x="1470" y="315"/>
                    <a:pt x="1311" y="315"/>
                  </a:cubicBezTo>
                  <a:cubicBezTo>
                    <a:pt x="1122" y="315"/>
                    <a:pt x="859" y="261"/>
                    <a:pt x="605" y="25"/>
                  </a:cubicBezTo>
                  <a:cubicBezTo>
                    <a:pt x="588" y="8"/>
                    <a:pt x="570" y="0"/>
                    <a:pt x="55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31"/>
            <p:cNvSpPr/>
            <p:nvPr/>
          </p:nvSpPr>
          <p:spPr>
            <a:xfrm>
              <a:off x="3347410" y="2228723"/>
              <a:ext cx="94504" cy="89467"/>
            </a:xfrm>
            <a:custGeom>
              <a:avLst/>
              <a:gdLst/>
              <a:ahLst/>
              <a:cxnLst/>
              <a:rect l="l" t="t" r="r" b="b"/>
              <a:pathLst>
                <a:path w="1257" h="1190" extrusionOk="0">
                  <a:moveTo>
                    <a:pt x="327" y="0"/>
                  </a:moveTo>
                  <a:cubicBezTo>
                    <a:pt x="199" y="0"/>
                    <a:pt x="1" y="171"/>
                    <a:pt x="135" y="386"/>
                  </a:cubicBezTo>
                  <a:cubicBezTo>
                    <a:pt x="286" y="670"/>
                    <a:pt x="620" y="1105"/>
                    <a:pt x="871" y="1189"/>
                  </a:cubicBezTo>
                  <a:lnTo>
                    <a:pt x="1256" y="938"/>
                  </a:lnTo>
                  <a:cubicBezTo>
                    <a:pt x="670" y="670"/>
                    <a:pt x="470" y="168"/>
                    <a:pt x="403" y="34"/>
                  </a:cubicBezTo>
                  <a:cubicBezTo>
                    <a:pt x="386" y="11"/>
                    <a:pt x="358" y="0"/>
                    <a:pt x="32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31"/>
            <p:cNvSpPr/>
            <p:nvPr/>
          </p:nvSpPr>
          <p:spPr>
            <a:xfrm>
              <a:off x="3316434" y="2251880"/>
              <a:ext cx="104053" cy="92700"/>
            </a:xfrm>
            <a:custGeom>
              <a:avLst/>
              <a:gdLst/>
              <a:ahLst/>
              <a:cxnLst/>
              <a:rect l="l" t="t" r="r" b="b"/>
              <a:pathLst>
                <a:path w="1384" h="1233" extrusionOk="0">
                  <a:moveTo>
                    <a:pt x="255" y="1"/>
                  </a:moveTo>
                  <a:cubicBezTo>
                    <a:pt x="141" y="1"/>
                    <a:pt x="1" y="221"/>
                    <a:pt x="162" y="463"/>
                  </a:cubicBezTo>
                  <a:cubicBezTo>
                    <a:pt x="363" y="731"/>
                    <a:pt x="714" y="1149"/>
                    <a:pt x="982" y="1233"/>
                  </a:cubicBezTo>
                  <a:lnTo>
                    <a:pt x="1384" y="965"/>
                  </a:lnTo>
                  <a:cubicBezTo>
                    <a:pt x="714" y="697"/>
                    <a:pt x="413" y="161"/>
                    <a:pt x="329" y="44"/>
                  </a:cubicBezTo>
                  <a:cubicBezTo>
                    <a:pt x="309" y="14"/>
                    <a:pt x="283" y="1"/>
                    <a:pt x="25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31"/>
            <p:cNvSpPr/>
            <p:nvPr/>
          </p:nvSpPr>
          <p:spPr>
            <a:xfrm>
              <a:off x="3310795" y="2315635"/>
              <a:ext cx="128562" cy="93151"/>
            </a:xfrm>
            <a:custGeom>
              <a:avLst/>
              <a:gdLst/>
              <a:ahLst/>
              <a:cxnLst/>
              <a:rect l="l" t="t" r="r" b="b"/>
              <a:pathLst>
                <a:path w="1710" h="1239" extrusionOk="0">
                  <a:moveTo>
                    <a:pt x="253" y="0"/>
                  </a:moveTo>
                  <a:cubicBezTo>
                    <a:pt x="134" y="0"/>
                    <a:pt x="0" y="249"/>
                    <a:pt x="237" y="485"/>
                  </a:cubicBezTo>
                  <a:cubicBezTo>
                    <a:pt x="521" y="786"/>
                    <a:pt x="1024" y="1155"/>
                    <a:pt x="1325" y="1238"/>
                  </a:cubicBezTo>
                  <a:lnTo>
                    <a:pt x="1710" y="937"/>
                  </a:lnTo>
                  <a:cubicBezTo>
                    <a:pt x="906" y="686"/>
                    <a:pt x="454" y="150"/>
                    <a:pt x="321" y="33"/>
                  </a:cubicBezTo>
                  <a:cubicBezTo>
                    <a:pt x="301" y="11"/>
                    <a:pt x="277" y="0"/>
                    <a:pt x="25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31"/>
          <p:cNvSpPr txBox="1">
            <a:spLocks noGrp="1"/>
          </p:cNvSpPr>
          <p:nvPr>
            <p:ph type="title"/>
          </p:nvPr>
        </p:nvSpPr>
        <p:spPr>
          <a:xfrm>
            <a:off x="4572000" y="722620"/>
            <a:ext cx="3711900" cy="587100"/>
          </a:xfrm>
          <a:prstGeom prst="rect">
            <a:avLst/>
          </a:prstGeom>
        </p:spPr>
        <p:txBody>
          <a:bodyPr spcFirstLastPara="1" wrap="square" lIns="91425" tIns="91425" rIns="91425" bIns="91425" anchor="ctr" anchorCtr="0">
            <a:noAutofit/>
          </a:bodyPr>
          <a:lstStyle/>
          <a:p>
            <a:pPr rtl="0">
              <a:spcBef>
                <a:spcPts val="1700"/>
              </a:spcBef>
              <a:spcAft>
                <a:spcPts val="800"/>
              </a:spcAft>
            </a:pPr>
            <a:r>
              <a:rPr lang="en-US" sz="4000" b="1" i="0" u="none" strike="noStrike" dirty="0">
                <a:solidFill>
                  <a:schemeClr val="accent3">
                    <a:lumMod val="75000"/>
                  </a:schemeClr>
                </a:solidFill>
                <a:effectLst/>
                <a:latin typeface="Lato" panose="020F0502020204030203" pitchFamily="34" charset="0"/>
              </a:rPr>
              <a:t>Recommended Analysis</a:t>
            </a:r>
            <a:endParaRPr lang="en-US" sz="4000" b="1" dirty="0">
              <a:solidFill>
                <a:schemeClr val="accent3">
                  <a:lumMod val="75000"/>
                </a:schemeClr>
              </a:solidFill>
              <a:effectLst/>
            </a:endParaRPr>
          </a:p>
        </p:txBody>
      </p:sp>
      <p:sp>
        <p:nvSpPr>
          <p:cNvPr id="5" name="Subtitle 4">
            <a:extLst>
              <a:ext uri="{FF2B5EF4-FFF2-40B4-BE49-F238E27FC236}">
                <a16:creationId xmlns:a16="http://schemas.microsoft.com/office/drawing/2014/main" id="{0FDF84D1-94C0-4788-9F5E-1535075B7084}"/>
              </a:ext>
            </a:extLst>
          </p:cNvPr>
          <p:cNvSpPr>
            <a:spLocks noGrp="1"/>
          </p:cNvSpPr>
          <p:nvPr>
            <p:ph type="subTitle" idx="1"/>
          </p:nvPr>
        </p:nvSpPr>
        <p:spPr>
          <a:xfrm>
            <a:off x="4391600" y="1930469"/>
            <a:ext cx="4375882" cy="2609258"/>
          </a:xfrm>
        </p:spPr>
        <p:txBody>
          <a:bodyPr/>
          <a:lstStyle/>
          <a:p>
            <a:pPr rtl="0" fontAlgn="base">
              <a:spcBef>
                <a:spcPts val="0"/>
              </a:spcBef>
              <a:spcAft>
                <a:spcPts val="0"/>
              </a:spcAft>
              <a:buFont typeface="+mj-lt"/>
              <a:buAutoNum type="arabicPeriod"/>
            </a:pPr>
            <a:r>
              <a:rPr lang="en-US" sz="1600" b="0" i="0" u="none" strike="noStrike" dirty="0">
                <a:solidFill>
                  <a:schemeClr val="accent3">
                    <a:lumMod val="75000"/>
                  </a:schemeClr>
                </a:solidFill>
                <a:effectLst/>
                <a:latin typeface="Lato" panose="020F0502020204030203" pitchFamily="34" charset="0"/>
              </a:rPr>
              <a:t>How many customers do we have each day? Are there any peak hours?</a:t>
            </a:r>
          </a:p>
          <a:p>
            <a:pPr rtl="0" fontAlgn="base">
              <a:spcBef>
                <a:spcPts val="0"/>
              </a:spcBef>
              <a:spcAft>
                <a:spcPts val="0"/>
              </a:spcAft>
              <a:buFont typeface="+mj-lt"/>
              <a:buAutoNum type="arabicPeriod"/>
            </a:pPr>
            <a:r>
              <a:rPr lang="en-US" sz="1600" b="0" i="0" u="none" strike="noStrike" dirty="0">
                <a:solidFill>
                  <a:schemeClr val="accent3">
                    <a:lumMod val="75000"/>
                  </a:schemeClr>
                </a:solidFill>
                <a:effectLst/>
                <a:latin typeface="Lato" panose="020F0502020204030203" pitchFamily="34" charset="0"/>
              </a:rPr>
              <a:t>How many pizzas are typically in order? Do we have any bestsellers?</a:t>
            </a:r>
          </a:p>
          <a:p>
            <a:pPr rtl="0" fontAlgn="base">
              <a:spcBef>
                <a:spcPts val="0"/>
              </a:spcBef>
              <a:spcAft>
                <a:spcPts val="1200"/>
              </a:spcAft>
              <a:buFont typeface="+mj-lt"/>
              <a:buAutoNum type="arabicPeriod"/>
            </a:pPr>
            <a:r>
              <a:rPr lang="en-US" sz="1600" b="0" i="0" u="none" strike="noStrike" dirty="0">
                <a:solidFill>
                  <a:schemeClr val="accent3">
                    <a:lumMod val="75000"/>
                  </a:schemeClr>
                </a:solidFill>
                <a:effectLst/>
                <a:latin typeface="Lato" panose="020F0502020204030203" pitchFamily="34" charset="0"/>
              </a:rPr>
              <a:t>How much money did we make this year? Can we identify any seasonality in the sales?</a:t>
            </a:r>
          </a:p>
          <a:p>
            <a:pPr rtl="0" fontAlgn="base">
              <a:spcBef>
                <a:spcPts val="0"/>
              </a:spcBef>
              <a:spcAft>
                <a:spcPts val="1200"/>
              </a:spcAft>
              <a:buFont typeface="+mj-lt"/>
              <a:buAutoNum type="arabicPeriod"/>
            </a:pPr>
            <a:r>
              <a:rPr lang="en-US" sz="1600" b="0" i="0" u="none" strike="noStrike" dirty="0">
                <a:solidFill>
                  <a:schemeClr val="accent3">
                    <a:lumMod val="75000"/>
                  </a:schemeClr>
                </a:solidFill>
                <a:effectLst/>
                <a:latin typeface="Lato" panose="020F0502020204030203" pitchFamily="34" charset="0"/>
              </a:rPr>
              <a:t>Are there any pizzas we should take off the menu, or any promotions we could leverage?</a:t>
            </a:r>
          </a:p>
          <a:p>
            <a:endParaRPr lang="en-IN" sz="1600" dirty="0">
              <a:solidFill>
                <a:schemeClr val="accent3">
                  <a:lumMod val="75000"/>
                </a:schemeClr>
              </a:solidFill>
            </a:endParaRPr>
          </a:p>
        </p:txBody>
      </p:sp>
    </p:spTree>
    <p:extLst>
      <p:ext uri="{BB962C8B-B14F-4D97-AF65-F5344CB8AC3E}">
        <p14:creationId xmlns:p14="http://schemas.microsoft.com/office/powerpoint/2010/main" val="1271111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aphicFrame>
        <p:nvGraphicFramePr>
          <p:cNvPr id="12425" name="Google Shape;12425;p45"/>
          <p:cNvGraphicFramePr/>
          <p:nvPr>
            <p:extLst>
              <p:ext uri="{D42A27DB-BD31-4B8C-83A1-F6EECF244321}">
                <p14:modId xmlns:p14="http://schemas.microsoft.com/office/powerpoint/2010/main" val="344799277"/>
              </p:ext>
            </p:extLst>
          </p:nvPr>
        </p:nvGraphicFramePr>
        <p:xfrm>
          <a:off x="6219731" y="552263"/>
          <a:ext cx="2127564" cy="6055625"/>
        </p:xfrm>
        <a:graphic>
          <a:graphicData uri="http://schemas.openxmlformats.org/drawingml/2006/table">
            <a:tbl>
              <a:tblPr>
                <a:noFill/>
                <a:tableStyleId>{B8B49BFA-ABE9-4A2E-A900-57C42E8EA714}</a:tableStyleId>
              </a:tblPr>
              <a:tblGrid>
                <a:gridCol w="2127564">
                  <a:extLst>
                    <a:ext uri="{9D8B030D-6E8A-4147-A177-3AD203B41FA5}">
                      <a16:colId xmlns:a16="http://schemas.microsoft.com/office/drawing/2014/main" val="20000"/>
                    </a:ext>
                  </a:extLst>
                </a:gridCol>
              </a:tblGrid>
              <a:tr h="322716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2400" b="0" i="0" u="none" strike="noStrike" dirty="0">
                        <a:solidFill>
                          <a:srgbClr val="000000"/>
                        </a:solidFill>
                        <a:effectLst/>
                        <a:latin typeface="Calibri" panose="020F0502020204030204" pitchFamily="3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2400" b="0" i="0" u="none" strike="noStrike" dirty="0">
                        <a:solidFill>
                          <a:srgbClr val="000000"/>
                        </a:solidFill>
                        <a:effectLst/>
                        <a:latin typeface="Calibri" panose="020F0502020204030204" pitchFamily="3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2400" b="0" i="0" u="none" strike="noStrike" dirty="0">
                        <a:solidFill>
                          <a:srgbClr val="000000"/>
                        </a:solidFill>
                        <a:effectLst/>
                        <a:latin typeface="Calibri" panose="020F0502020204030204" pitchFamily="3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400" b="0" i="0" u="none" strike="noStrike" dirty="0">
                          <a:solidFill>
                            <a:schemeClr val="accent5">
                              <a:lumMod val="75000"/>
                            </a:schemeClr>
                          </a:solidFill>
                          <a:effectLst/>
                          <a:latin typeface="Calibri" panose="020F0502020204030204" pitchFamily="34" charset="0"/>
                        </a:rPr>
                        <a:t>We have 60 customers each day in 2015.</a:t>
                      </a:r>
                    </a:p>
                    <a:p>
                      <a:pPr marL="0" lvl="0" indent="0" algn="ctr" rtl="0">
                        <a:spcBef>
                          <a:spcPts val="0"/>
                        </a:spcBef>
                        <a:spcAft>
                          <a:spcPts val="0"/>
                        </a:spcAft>
                        <a:buNone/>
                      </a:pPr>
                      <a:endParaRPr sz="2200" b="1" dirty="0">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59175">
                <a:tc>
                  <a:txBody>
                    <a:bodyPr/>
                    <a:lstStyle/>
                    <a:p>
                      <a:pPr marL="0" lvl="0" indent="0" algn="ctr" rtl="0">
                        <a:spcBef>
                          <a:spcPts val="0"/>
                        </a:spcBef>
                        <a:spcAft>
                          <a:spcPts val="0"/>
                        </a:spcAft>
                        <a:buNone/>
                      </a:pP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99440">
                <a:tc>
                  <a:txBody>
                    <a:bodyPr/>
                    <a:lstStyle/>
                    <a:p>
                      <a:pPr marL="0" lvl="0" indent="0" algn="ctr" rtl="0">
                        <a:spcBef>
                          <a:spcPts val="0"/>
                        </a:spcBef>
                        <a:spcAft>
                          <a:spcPts val="0"/>
                        </a:spcAft>
                        <a:buNone/>
                      </a:pPr>
                      <a:endParaRPr b="1" dirty="0">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99440">
                <a:tc>
                  <a:txBody>
                    <a:bodyPr/>
                    <a:lstStyle/>
                    <a:p>
                      <a:pPr marL="0" lvl="0" indent="0" algn="ctr" rtl="0">
                        <a:spcBef>
                          <a:spcPts val="0"/>
                        </a:spcBef>
                        <a:spcAft>
                          <a:spcPts val="0"/>
                        </a:spcAft>
                        <a:buNone/>
                      </a:pPr>
                      <a:endParaRPr dirty="0">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99440">
                <a:tc>
                  <a:txBody>
                    <a:bodyPr/>
                    <a:lstStyle/>
                    <a:p>
                      <a:pPr marL="0" lvl="0" indent="0" algn="ctr" rtl="0">
                        <a:spcBef>
                          <a:spcPts val="0"/>
                        </a:spcBef>
                        <a:spcAft>
                          <a:spcPts val="0"/>
                        </a:spcAft>
                        <a:buNone/>
                      </a:pPr>
                      <a:endParaRPr dirty="0">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670969">
                <a:tc>
                  <a:txBody>
                    <a:bodyPr/>
                    <a:lstStyle/>
                    <a:p>
                      <a:pPr marL="0" lvl="0" indent="0" algn="ctr" rtl="0">
                        <a:spcBef>
                          <a:spcPts val="0"/>
                        </a:spcBef>
                        <a:spcAft>
                          <a:spcPts val="0"/>
                        </a:spcAft>
                        <a:buNone/>
                      </a:pPr>
                      <a:r>
                        <a:rPr lang="en" sz="3000" b="1" dirty="0">
                          <a:solidFill>
                            <a:schemeClr val="lt1"/>
                          </a:solidFill>
                          <a:latin typeface="Grandstander"/>
                          <a:ea typeface="Grandstander"/>
                          <a:cs typeface="Grandstander"/>
                          <a:sym typeface="Grandstander"/>
                        </a:rPr>
                        <a:t>$25</a:t>
                      </a:r>
                      <a:endParaRPr sz="3000" b="1" dirty="0">
                        <a:solidFill>
                          <a:schemeClr val="lt1"/>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429" name="Google Shape;12429;p45"/>
          <p:cNvSpPr txBox="1">
            <a:spLocks noGrp="1"/>
          </p:cNvSpPr>
          <p:nvPr>
            <p:ph type="title"/>
          </p:nvPr>
        </p:nvSpPr>
        <p:spPr>
          <a:xfrm>
            <a:off x="713225" y="66633"/>
            <a:ext cx="7717500" cy="590400"/>
          </a:xfrm>
          <a:prstGeom prst="rect">
            <a:avLst/>
          </a:prstGeom>
          <a:noFill/>
        </p:spPr>
        <p:txBody>
          <a:bodyPr spcFirstLastPara="1" wrap="square" lIns="91425" tIns="91425" rIns="91425" bIns="91425" anchor="t" anchorCtr="0">
            <a:noAutofit/>
          </a:bodyPr>
          <a:lstStyle/>
          <a:p>
            <a:pPr rtl="0">
              <a:spcBef>
                <a:spcPts val="1700"/>
              </a:spcBef>
              <a:spcAft>
                <a:spcPts val="800"/>
              </a:spcAft>
            </a:pPr>
            <a:r>
              <a:rPr lang="en-US" sz="1800" b="1" i="0" u="none" strike="noStrike" dirty="0">
                <a:solidFill>
                  <a:schemeClr val="accent5">
                    <a:lumMod val="75000"/>
                  </a:schemeClr>
                </a:solidFill>
                <a:effectLst/>
                <a:latin typeface="Lato" panose="020F0502020204030203" pitchFamily="34" charset="0"/>
              </a:rPr>
              <a:t>Recommended Analysis</a:t>
            </a:r>
            <a:br>
              <a:rPr lang="en-US" sz="1800" b="1" dirty="0">
                <a:solidFill>
                  <a:schemeClr val="accent5">
                    <a:lumMod val="75000"/>
                  </a:schemeClr>
                </a:solidFill>
                <a:effectLst/>
              </a:rPr>
            </a:br>
            <a:r>
              <a:rPr lang="en-US" sz="1800" b="0" i="0" u="none" strike="noStrike" dirty="0">
                <a:solidFill>
                  <a:schemeClr val="accent5">
                    <a:lumMod val="75000"/>
                  </a:schemeClr>
                </a:solidFill>
                <a:effectLst/>
                <a:latin typeface="Lato" panose="020F0502020204030203" pitchFamily="34" charset="0"/>
              </a:rPr>
              <a:t>How many customers do we have each day? </a:t>
            </a:r>
            <a:br>
              <a:rPr lang="en-US" sz="3200" b="0" i="0" u="none" strike="noStrike" dirty="0">
                <a:effectLst/>
                <a:latin typeface="Lato" panose="020F0502020204030203" pitchFamily="34" charset="0"/>
              </a:rPr>
            </a:br>
            <a:endParaRPr dirty="0">
              <a:solidFill>
                <a:schemeClr val="accent4"/>
              </a:solidFill>
            </a:endParaRPr>
          </a:p>
        </p:txBody>
      </p:sp>
      <p:graphicFrame>
        <p:nvGraphicFramePr>
          <p:cNvPr id="6" name="Chart 5">
            <a:extLst>
              <a:ext uri="{FF2B5EF4-FFF2-40B4-BE49-F238E27FC236}">
                <a16:creationId xmlns:a16="http://schemas.microsoft.com/office/drawing/2014/main" id="{325B238B-D94A-4787-BCB1-81F5A86EBE6E}"/>
              </a:ext>
            </a:extLst>
          </p:cNvPr>
          <p:cNvGraphicFramePr>
            <a:graphicFrameLocks/>
          </p:cNvGraphicFramePr>
          <p:nvPr>
            <p:extLst>
              <p:ext uri="{D42A27DB-BD31-4B8C-83A1-F6EECF244321}">
                <p14:modId xmlns:p14="http://schemas.microsoft.com/office/powerpoint/2010/main" val="2110450393"/>
              </p:ext>
            </p:extLst>
          </p:nvPr>
        </p:nvGraphicFramePr>
        <p:xfrm>
          <a:off x="0" y="1573440"/>
          <a:ext cx="6096000" cy="223175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0918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354261" y="566156"/>
            <a:ext cx="7717500" cy="590400"/>
          </a:xfrm>
          <a:prstGeom prst="rect">
            <a:avLst/>
          </a:prstGeom>
          <a:noFill/>
        </p:spPr>
        <p:txBody>
          <a:bodyPr spcFirstLastPara="1" wrap="square" lIns="91425" tIns="91425" rIns="91425" bIns="91425" anchor="t" anchorCtr="0">
            <a:noAutofit/>
          </a:bodyPr>
          <a:lstStyle/>
          <a:p>
            <a:pPr rtl="0">
              <a:spcBef>
                <a:spcPts val="1700"/>
              </a:spcBef>
              <a:spcAft>
                <a:spcPts val="800"/>
              </a:spcAft>
            </a:pPr>
            <a:r>
              <a:rPr lang="en-US" sz="1800" b="1" i="0" u="none" strike="noStrike" dirty="0">
                <a:solidFill>
                  <a:schemeClr val="accent5">
                    <a:lumMod val="75000"/>
                  </a:schemeClr>
                </a:solidFill>
                <a:effectLst/>
                <a:latin typeface="Lato" panose="020F0502020204030203" pitchFamily="34" charset="0"/>
              </a:rPr>
              <a:t>Recommended Analysis</a:t>
            </a:r>
            <a:br>
              <a:rPr lang="en-US" sz="1800" i="0" u="none" strike="noStrike" dirty="0">
                <a:solidFill>
                  <a:schemeClr val="accent5">
                    <a:lumMod val="75000"/>
                  </a:schemeClr>
                </a:solidFill>
                <a:latin typeface="Lato" panose="020F0502020204030203" pitchFamily="34" charset="0"/>
              </a:rPr>
            </a:br>
            <a:r>
              <a:rPr lang="en-US" sz="1800" b="0" i="0" u="none" strike="noStrike" dirty="0">
                <a:solidFill>
                  <a:schemeClr val="accent5">
                    <a:lumMod val="75000"/>
                  </a:schemeClr>
                </a:solidFill>
                <a:effectLst/>
                <a:latin typeface="Lato" panose="020F0502020204030203" pitchFamily="34" charset="0"/>
              </a:rPr>
              <a:t> Are there any peak hours?</a:t>
            </a:r>
            <a:br>
              <a:rPr lang="en-US" sz="3200" b="0" i="0" u="none" strike="noStrike" dirty="0">
                <a:effectLst/>
                <a:latin typeface="Lato" panose="020F0502020204030203" pitchFamily="34" charset="0"/>
              </a:rPr>
            </a:br>
            <a:endParaRPr dirty="0">
              <a:solidFill>
                <a:schemeClr val="accent4"/>
              </a:solidFill>
            </a:endParaRPr>
          </a:p>
        </p:txBody>
      </p:sp>
      <p:graphicFrame>
        <p:nvGraphicFramePr>
          <p:cNvPr id="8" name="Chart 7">
            <a:extLst>
              <a:ext uri="{FF2B5EF4-FFF2-40B4-BE49-F238E27FC236}">
                <a16:creationId xmlns:a16="http://schemas.microsoft.com/office/drawing/2014/main" id="{84162772-25A8-4F6F-8902-E97519CFF918}"/>
              </a:ext>
            </a:extLst>
          </p:cNvPr>
          <p:cNvGraphicFramePr>
            <a:graphicFrameLocks/>
          </p:cNvGraphicFramePr>
          <p:nvPr>
            <p:extLst>
              <p:ext uri="{D42A27DB-BD31-4B8C-83A1-F6EECF244321}">
                <p14:modId xmlns:p14="http://schemas.microsoft.com/office/powerpoint/2010/main" val="2790542526"/>
              </p:ext>
            </p:extLst>
          </p:nvPr>
        </p:nvGraphicFramePr>
        <p:xfrm>
          <a:off x="354261" y="1645827"/>
          <a:ext cx="5895975" cy="2402682"/>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BB0A5ED7-BA37-40AE-9B6D-3B1A7B2D1CA5}"/>
              </a:ext>
            </a:extLst>
          </p:cNvPr>
          <p:cNvSpPr txBox="1"/>
          <p:nvPr/>
        </p:nvSpPr>
        <p:spPr>
          <a:xfrm>
            <a:off x="6250237" y="1645827"/>
            <a:ext cx="2539502" cy="738664"/>
          </a:xfrm>
          <a:prstGeom prst="rect">
            <a:avLst/>
          </a:prstGeom>
          <a:noFill/>
        </p:spPr>
        <p:txBody>
          <a:bodyPr wrap="square" rtlCol="0">
            <a:spAutoFit/>
          </a:bodyPr>
          <a:lstStyle/>
          <a:p>
            <a:r>
              <a:rPr lang="en-US" sz="1400" u="none" strike="noStrike" dirty="0">
                <a:solidFill>
                  <a:schemeClr val="accent5">
                    <a:lumMod val="75000"/>
                  </a:schemeClr>
                </a:solidFill>
                <a:effectLst/>
              </a:rPr>
              <a:t>Yes there is Two pear Hour in 12 Pm to 1 pm and 5 pm to 7 pm</a:t>
            </a:r>
            <a:endParaRPr lang="en-IN" dirty="0">
              <a:solidFill>
                <a:schemeClr val="accent5">
                  <a:lumMod val="75000"/>
                </a:schemeClr>
              </a:solidFill>
            </a:endParaRPr>
          </a:p>
        </p:txBody>
      </p:sp>
    </p:spTree>
    <p:extLst>
      <p:ext uri="{BB962C8B-B14F-4D97-AF65-F5344CB8AC3E}">
        <p14:creationId xmlns:p14="http://schemas.microsoft.com/office/powerpoint/2010/main" val="38500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713225" y="66633"/>
            <a:ext cx="7717500" cy="590400"/>
          </a:xfrm>
          <a:prstGeom prst="rect">
            <a:avLst/>
          </a:prstGeom>
          <a:noFill/>
        </p:spPr>
        <p:txBody>
          <a:bodyPr spcFirstLastPara="1" wrap="square" lIns="91425" tIns="91425" rIns="91425" bIns="91425" anchor="t" anchorCtr="0">
            <a:noAutofit/>
          </a:bodyPr>
          <a:lstStyle/>
          <a:p>
            <a:pPr rtl="0">
              <a:spcBef>
                <a:spcPts val="1700"/>
              </a:spcBef>
              <a:spcAft>
                <a:spcPts val="800"/>
              </a:spcAft>
            </a:pPr>
            <a:r>
              <a:rPr lang="en-US" sz="1600" b="1" i="0" u="none" strike="noStrike" dirty="0">
                <a:solidFill>
                  <a:schemeClr val="accent5">
                    <a:lumMod val="75000"/>
                  </a:schemeClr>
                </a:solidFill>
                <a:effectLst/>
                <a:latin typeface="Lato" panose="020F0502020204030203" pitchFamily="34" charset="0"/>
              </a:rPr>
              <a:t>Recommended Analysis</a:t>
            </a:r>
            <a:br>
              <a:rPr lang="en-US" sz="1600" b="1" dirty="0">
                <a:solidFill>
                  <a:schemeClr val="accent5">
                    <a:lumMod val="75000"/>
                  </a:schemeClr>
                </a:solidFill>
                <a:effectLst/>
              </a:rPr>
            </a:br>
            <a:br>
              <a:rPr lang="en-US" sz="1600" b="0" i="0" u="none" strike="noStrike" dirty="0">
                <a:solidFill>
                  <a:schemeClr val="accent5">
                    <a:lumMod val="75000"/>
                  </a:schemeClr>
                </a:solidFill>
                <a:effectLst/>
                <a:latin typeface="Lato" panose="020F0502020204030203" pitchFamily="34" charset="0"/>
              </a:rPr>
            </a:br>
            <a:r>
              <a:rPr lang="en-US" sz="1600" b="0" i="0" u="none" strike="noStrike" dirty="0">
                <a:solidFill>
                  <a:schemeClr val="accent5">
                    <a:lumMod val="75000"/>
                  </a:schemeClr>
                </a:solidFill>
                <a:effectLst/>
                <a:latin typeface="Lato" panose="020F0502020204030203" pitchFamily="34" charset="0"/>
              </a:rPr>
              <a:t>How many pizzas are typically in order? Do we have any bestsellers?</a:t>
            </a:r>
            <a:br>
              <a:rPr lang="en-US" sz="3200" b="0" i="0" u="none" strike="noStrike" dirty="0">
                <a:effectLst/>
                <a:latin typeface="Lato" panose="020F0502020204030203" pitchFamily="34" charset="0"/>
              </a:rPr>
            </a:br>
            <a:endParaRPr dirty="0">
              <a:solidFill>
                <a:schemeClr val="accent4"/>
              </a:solidFill>
            </a:endParaRPr>
          </a:p>
        </p:txBody>
      </p:sp>
      <p:sp>
        <p:nvSpPr>
          <p:cNvPr id="3" name="TextBox 2">
            <a:extLst>
              <a:ext uri="{FF2B5EF4-FFF2-40B4-BE49-F238E27FC236}">
                <a16:creationId xmlns:a16="http://schemas.microsoft.com/office/drawing/2014/main" id="{BB0A5ED7-BA37-40AE-9B6D-3B1A7B2D1CA5}"/>
              </a:ext>
            </a:extLst>
          </p:cNvPr>
          <p:cNvSpPr txBox="1"/>
          <p:nvPr/>
        </p:nvSpPr>
        <p:spPr>
          <a:xfrm>
            <a:off x="6250237" y="1645827"/>
            <a:ext cx="2539502" cy="954107"/>
          </a:xfrm>
          <a:prstGeom prst="rect">
            <a:avLst/>
          </a:prstGeom>
          <a:noFill/>
        </p:spPr>
        <p:txBody>
          <a:bodyPr wrap="square" rtlCol="0">
            <a:spAutoFit/>
          </a:bodyPr>
          <a:lstStyle/>
          <a:p>
            <a:r>
              <a:rPr lang="en-US" sz="1400" b="0" i="0" u="none" strike="noStrike" dirty="0">
                <a:solidFill>
                  <a:schemeClr val="accent5">
                    <a:lumMod val="75000"/>
                  </a:schemeClr>
                </a:solidFill>
                <a:effectLst/>
                <a:latin typeface="Lato" panose="020F0502020204030203" pitchFamily="34" charset="0"/>
              </a:rPr>
              <a:t>The average Pizza Order is 2 and bestsellers are </a:t>
            </a:r>
            <a:r>
              <a:rPr lang="en-US" sz="1400" b="0" i="0" u="none" strike="noStrike" dirty="0" err="1">
                <a:solidFill>
                  <a:schemeClr val="accent5">
                    <a:lumMod val="75000"/>
                  </a:schemeClr>
                </a:solidFill>
                <a:effectLst/>
                <a:latin typeface="Lato" panose="020F0502020204030203" pitchFamily="34" charset="0"/>
              </a:rPr>
              <a:t>big_meat_s</a:t>
            </a:r>
            <a:r>
              <a:rPr lang="en-US" sz="1400" b="0" i="0" u="none" strike="noStrike" dirty="0">
                <a:solidFill>
                  <a:schemeClr val="accent5">
                    <a:lumMod val="75000"/>
                  </a:schemeClr>
                </a:solidFill>
                <a:effectLst/>
                <a:latin typeface="Lato" panose="020F0502020204030203" pitchFamily="34" charset="0"/>
              </a:rPr>
              <a:t>.</a:t>
            </a:r>
          </a:p>
          <a:p>
            <a:endParaRPr lang="en-IN" dirty="0">
              <a:solidFill>
                <a:schemeClr val="accent5">
                  <a:lumMod val="75000"/>
                </a:schemeClr>
              </a:solidFill>
            </a:endParaRPr>
          </a:p>
        </p:txBody>
      </p:sp>
      <p:graphicFrame>
        <p:nvGraphicFramePr>
          <p:cNvPr id="6" name="Chart 5">
            <a:extLst>
              <a:ext uri="{FF2B5EF4-FFF2-40B4-BE49-F238E27FC236}">
                <a16:creationId xmlns:a16="http://schemas.microsoft.com/office/drawing/2014/main" id="{AD28D870-0BC0-4F10-9A4E-A21F47886BC8}"/>
              </a:ext>
            </a:extLst>
          </p:cNvPr>
          <p:cNvGraphicFramePr>
            <a:graphicFrameLocks/>
          </p:cNvGraphicFramePr>
          <p:nvPr>
            <p:extLst>
              <p:ext uri="{D42A27DB-BD31-4B8C-83A1-F6EECF244321}">
                <p14:modId xmlns:p14="http://schemas.microsoft.com/office/powerpoint/2010/main" val="671761302"/>
              </p:ext>
            </p:extLst>
          </p:nvPr>
        </p:nvGraphicFramePr>
        <p:xfrm>
          <a:off x="267617" y="1741004"/>
          <a:ext cx="5903845" cy="25924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9281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sp>
        <p:nvSpPr>
          <p:cNvPr id="12429" name="Google Shape;12429;p45"/>
          <p:cNvSpPr txBox="1">
            <a:spLocks noGrp="1"/>
          </p:cNvSpPr>
          <p:nvPr>
            <p:ph type="title"/>
          </p:nvPr>
        </p:nvSpPr>
        <p:spPr>
          <a:xfrm>
            <a:off x="713225" y="66633"/>
            <a:ext cx="7717500" cy="590400"/>
          </a:xfrm>
          <a:prstGeom prst="rect">
            <a:avLst/>
          </a:prstGeom>
          <a:noFill/>
        </p:spPr>
        <p:txBody>
          <a:bodyPr spcFirstLastPara="1" wrap="square" lIns="91425" tIns="91425" rIns="91425" bIns="91425" anchor="t" anchorCtr="0">
            <a:noAutofit/>
          </a:bodyPr>
          <a:lstStyle/>
          <a:p>
            <a:pPr rtl="0">
              <a:spcBef>
                <a:spcPts val="1700"/>
              </a:spcBef>
              <a:spcAft>
                <a:spcPts val="800"/>
              </a:spcAft>
            </a:pPr>
            <a:r>
              <a:rPr lang="en-US" sz="1600" b="1" i="0" u="none" strike="noStrike" dirty="0">
                <a:solidFill>
                  <a:schemeClr val="accent5">
                    <a:lumMod val="75000"/>
                  </a:schemeClr>
                </a:solidFill>
                <a:effectLst/>
                <a:latin typeface="Lato" panose="020F0502020204030203" pitchFamily="34" charset="0"/>
              </a:rPr>
              <a:t>Recommended Analysis</a:t>
            </a:r>
            <a:br>
              <a:rPr lang="en-US" sz="1600" b="1" dirty="0">
                <a:solidFill>
                  <a:schemeClr val="accent5">
                    <a:lumMod val="75000"/>
                  </a:schemeClr>
                </a:solidFill>
                <a:effectLst/>
              </a:rPr>
            </a:br>
            <a:r>
              <a:rPr lang="en-US" sz="1600" b="0" i="0" u="none" strike="noStrike" dirty="0">
                <a:solidFill>
                  <a:schemeClr val="accent5">
                    <a:lumMod val="75000"/>
                  </a:schemeClr>
                </a:solidFill>
                <a:effectLst/>
                <a:latin typeface="Lato" panose="020F0502020204030203" pitchFamily="34" charset="0"/>
              </a:rPr>
              <a:t>How much money did we make this year? Can we identify any seasonality in the sales?</a:t>
            </a:r>
            <a:br>
              <a:rPr lang="en-US" sz="1600" b="0" i="0" u="none" strike="noStrike" dirty="0">
                <a:solidFill>
                  <a:schemeClr val="accent5">
                    <a:lumMod val="75000"/>
                  </a:schemeClr>
                </a:solidFill>
                <a:effectLst/>
                <a:latin typeface="Lato" panose="020F0502020204030203" pitchFamily="34" charset="0"/>
              </a:rPr>
            </a:br>
            <a:endParaRPr sz="1600" dirty="0">
              <a:solidFill>
                <a:schemeClr val="accent5">
                  <a:lumMod val="75000"/>
                </a:schemeClr>
              </a:solidFill>
            </a:endParaRPr>
          </a:p>
        </p:txBody>
      </p:sp>
      <p:sp>
        <p:nvSpPr>
          <p:cNvPr id="3" name="TextBox 2">
            <a:extLst>
              <a:ext uri="{FF2B5EF4-FFF2-40B4-BE49-F238E27FC236}">
                <a16:creationId xmlns:a16="http://schemas.microsoft.com/office/drawing/2014/main" id="{BB0A5ED7-BA37-40AE-9B6D-3B1A7B2D1CA5}"/>
              </a:ext>
            </a:extLst>
          </p:cNvPr>
          <p:cNvSpPr txBox="1"/>
          <p:nvPr/>
        </p:nvSpPr>
        <p:spPr>
          <a:xfrm>
            <a:off x="6305993" y="1065964"/>
            <a:ext cx="2539502" cy="523220"/>
          </a:xfrm>
          <a:prstGeom prst="rect">
            <a:avLst/>
          </a:prstGeom>
          <a:noFill/>
        </p:spPr>
        <p:txBody>
          <a:bodyPr wrap="square" rtlCol="0">
            <a:spAutoFit/>
          </a:bodyPr>
          <a:lstStyle/>
          <a:p>
            <a:r>
              <a:rPr lang="en-US" sz="1400" dirty="0">
                <a:solidFill>
                  <a:schemeClr val="accent5">
                    <a:lumMod val="50000"/>
                  </a:schemeClr>
                </a:solidFill>
                <a:latin typeface="Lato" panose="020F0502020204030203" pitchFamily="34" charset="0"/>
              </a:rPr>
              <a:t>We make in this year </a:t>
            </a:r>
            <a:r>
              <a:rPr lang="en-IN" sz="1400" dirty="0">
                <a:solidFill>
                  <a:schemeClr val="accent5">
                    <a:lumMod val="50000"/>
                  </a:schemeClr>
                </a:solidFill>
                <a:latin typeface="Calibri" panose="020F0502020204030204" pitchFamily="34" charset="0"/>
              </a:rPr>
              <a:t> </a:t>
            </a:r>
            <a:r>
              <a:rPr lang="en-IN" sz="1400" b="1" i="0" u="none" strike="noStrike" dirty="0">
                <a:solidFill>
                  <a:schemeClr val="accent5">
                    <a:lumMod val="50000"/>
                  </a:schemeClr>
                </a:solidFill>
                <a:effectLst/>
                <a:latin typeface="Calibri" panose="020F0502020204030204" pitchFamily="34" charset="0"/>
              </a:rPr>
              <a:t>351001.</a:t>
            </a:r>
          </a:p>
          <a:p>
            <a:endParaRPr lang="en-IN" dirty="0">
              <a:solidFill>
                <a:schemeClr val="accent5">
                  <a:lumMod val="50000"/>
                </a:schemeClr>
              </a:solidFill>
            </a:endParaRPr>
          </a:p>
        </p:txBody>
      </p:sp>
      <p:graphicFrame>
        <p:nvGraphicFramePr>
          <p:cNvPr id="7" name="Chart 6">
            <a:extLst>
              <a:ext uri="{FF2B5EF4-FFF2-40B4-BE49-F238E27FC236}">
                <a16:creationId xmlns:a16="http://schemas.microsoft.com/office/drawing/2014/main" id="{989DC924-F53C-483D-8237-7520C8501A1F}"/>
              </a:ext>
            </a:extLst>
          </p:cNvPr>
          <p:cNvGraphicFramePr>
            <a:graphicFrameLocks/>
          </p:cNvGraphicFramePr>
          <p:nvPr>
            <p:extLst>
              <p:ext uri="{D42A27DB-BD31-4B8C-83A1-F6EECF244321}">
                <p14:modId xmlns:p14="http://schemas.microsoft.com/office/powerpoint/2010/main" val="3959176507"/>
              </p:ext>
            </p:extLst>
          </p:nvPr>
        </p:nvGraphicFramePr>
        <p:xfrm>
          <a:off x="140677" y="1457011"/>
          <a:ext cx="6851138" cy="33045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Table 7">
            <a:extLst>
              <a:ext uri="{FF2B5EF4-FFF2-40B4-BE49-F238E27FC236}">
                <a16:creationId xmlns:a16="http://schemas.microsoft.com/office/drawing/2014/main" id="{F1227C52-E7AD-4352-92BB-554BBF4833AA}"/>
              </a:ext>
            </a:extLst>
          </p:cNvPr>
          <p:cNvGraphicFramePr>
            <a:graphicFrameLocks noGrp="1"/>
          </p:cNvGraphicFramePr>
          <p:nvPr>
            <p:extLst>
              <p:ext uri="{D42A27DB-BD31-4B8C-83A1-F6EECF244321}">
                <p14:modId xmlns:p14="http://schemas.microsoft.com/office/powerpoint/2010/main" val="2103669"/>
              </p:ext>
            </p:extLst>
          </p:nvPr>
        </p:nvGraphicFramePr>
        <p:xfrm>
          <a:off x="6913135" y="1799810"/>
          <a:ext cx="2090188" cy="2277723"/>
        </p:xfrm>
        <a:graphic>
          <a:graphicData uri="http://schemas.openxmlformats.org/drawingml/2006/table">
            <a:tbl>
              <a:tblPr>
                <a:tableStyleId>{5C22544A-7EE6-4342-B048-85BDC9FD1C3A}</a:tableStyleId>
              </a:tblPr>
              <a:tblGrid>
                <a:gridCol w="929408">
                  <a:extLst>
                    <a:ext uri="{9D8B030D-6E8A-4147-A177-3AD203B41FA5}">
                      <a16:colId xmlns:a16="http://schemas.microsoft.com/office/drawing/2014/main" val="2270467230"/>
                    </a:ext>
                  </a:extLst>
                </a:gridCol>
                <a:gridCol w="1160780">
                  <a:extLst>
                    <a:ext uri="{9D8B030D-6E8A-4147-A177-3AD203B41FA5}">
                      <a16:colId xmlns:a16="http://schemas.microsoft.com/office/drawing/2014/main" val="2479871297"/>
                    </a:ext>
                  </a:extLst>
                </a:gridCol>
              </a:tblGrid>
              <a:tr h="542315">
                <a:tc>
                  <a:txBody>
                    <a:bodyPr/>
                    <a:lstStyle/>
                    <a:p>
                      <a:pPr algn="ctr" fontAlgn="b"/>
                      <a:r>
                        <a:rPr lang="en-IN" sz="1100" u="none" strike="noStrike" dirty="0">
                          <a:solidFill>
                            <a:schemeClr val="accent5">
                              <a:lumMod val="50000"/>
                            </a:schemeClr>
                          </a:solidFill>
                          <a:effectLst/>
                        </a:rPr>
                        <a:t>Seasons</a:t>
                      </a:r>
                      <a:endParaRPr lang="en-IN" sz="1100" b="1" i="0" u="none" strike="noStrike" dirty="0">
                        <a:solidFill>
                          <a:schemeClr val="accent5">
                            <a:lumMod val="50000"/>
                          </a:schemeClr>
                        </a:solidFill>
                        <a:effectLst/>
                        <a:latin typeface="Calibri" panose="020F0502020204030204" pitchFamily="34" charset="0"/>
                      </a:endParaRPr>
                    </a:p>
                  </a:txBody>
                  <a:tcPr marL="9525" marR="9525" marT="9525" marB="0" anchor="b"/>
                </a:tc>
                <a:tc>
                  <a:txBody>
                    <a:bodyPr/>
                    <a:lstStyle/>
                    <a:p>
                      <a:pPr algn="ctr" fontAlgn="b"/>
                      <a:r>
                        <a:rPr lang="en-IN" sz="1100" u="none" strike="noStrike" dirty="0">
                          <a:solidFill>
                            <a:schemeClr val="accent5">
                              <a:lumMod val="50000"/>
                            </a:schemeClr>
                          </a:solidFill>
                          <a:effectLst/>
                        </a:rPr>
                        <a:t>Total sale</a:t>
                      </a:r>
                      <a:endParaRPr lang="en-IN" sz="1100" b="1" i="0" u="none" strike="noStrike" dirty="0">
                        <a:solidFill>
                          <a:schemeClr val="accent5">
                            <a:lumMod val="50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04286084"/>
                  </a:ext>
                </a:extLst>
              </a:tr>
              <a:tr h="433852">
                <a:tc>
                  <a:txBody>
                    <a:bodyPr/>
                    <a:lstStyle/>
                    <a:p>
                      <a:pPr algn="ctr" fontAlgn="b"/>
                      <a:r>
                        <a:rPr lang="en-IN" sz="1100" u="none" strike="noStrike" dirty="0">
                          <a:solidFill>
                            <a:schemeClr val="accent5">
                              <a:lumMod val="50000"/>
                            </a:schemeClr>
                          </a:solidFill>
                          <a:effectLst/>
                        </a:rPr>
                        <a:t>autumn</a:t>
                      </a:r>
                      <a:endParaRPr lang="en-IN" sz="1100" b="0" i="0" u="none" strike="noStrike" dirty="0">
                        <a:solidFill>
                          <a:schemeClr val="accent5">
                            <a:lumMod val="50000"/>
                          </a:schemeClr>
                        </a:solidFill>
                        <a:effectLst/>
                        <a:latin typeface="Calibri" panose="020F0502020204030204" pitchFamily="34" charset="0"/>
                      </a:endParaRPr>
                    </a:p>
                  </a:txBody>
                  <a:tcPr marL="9525" marR="9525" marT="9525" marB="0" anchor="b"/>
                </a:tc>
                <a:tc>
                  <a:txBody>
                    <a:bodyPr/>
                    <a:lstStyle/>
                    <a:p>
                      <a:pPr algn="ctr" fontAlgn="b"/>
                      <a:r>
                        <a:rPr lang="en-IN" sz="1100" u="none" strike="noStrike" dirty="0">
                          <a:solidFill>
                            <a:schemeClr val="accent5">
                              <a:lumMod val="50000"/>
                            </a:schemeClr>
                          </a:solidFill>
                          <a:effectLst/>
                        </a:rPr>
                        <a:t>83571.5</a:t>
                      </a:r>
                      <a:endParaRPr lang="en-IN" sz="1100" b="1" i="0" u="none" strike="noStrike" dirty="0">
                        <a:solidFill>
                          <a:schemeClr val="accent5">
                            <a:lumMod val="50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70901984"/>
                  </a:ext>
                </a:extLst>
              </a:tr>
              <a:tr h="433852">
                <a:tc>
                  <a:txBody>
                    <a:bodyPr/>
                    <a:lstStyle/>
                    <a:p>
                      <a:pPr algn="ctr" fontAlgn="b"/>
                      <a:r>
                        <a:rPr lang="en-IN" sz="1100" u="none" strike="noStrike" dirty="0">
                          <a:solidFill>
                            <a:schemeClr val="accent5">
                              <a:lumMod val="50000"/>
                            </a:schemeClr>
                          </a:solidFill>
                          <a:effectLst/>
                        </a:rPr>
                        <a:t>Winter</a:t>
                      </a:r>
                      <a:endParaRPr lang="en-IN" sz="1100" b="0" i="0" u="none" strike="noStrike" dirty="0">
                        <a:solidFill>
                          <a:schemeClr val="accent5">
                            <a:lumMod val="50000"/>
                          </a:schemeClr>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lumMod val="50000"/>
                            </a:schemeClr>
                          </a:solidFill>
                          <a:effectLst/>
                        </a:rPr>
                        <a:t>90344.15</a:t>
                      </a:r>
                      <a:endParaRPr lang="en-IN" sz="1100" b="1" i="0" u="none" strike="noStrike">
                        <a:solidFill>
                          <a:schemeClr val="accent5">
                            <a:lumMod val="50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44785130"/>
                  </a:ext>
                </a:extLst>
              </a:tr>
              <a:tr h="433852">
                <a:tc>
                  <a:txBody>
                    <a:bodyPr/>
                    <a:lstStyle/>
                    <a:p>
                      <a:pPr algn="ctr" fontAlgn="b"/>
                      <a:r>
                        <a:rPr lang="en-IN" sz="1100" u="none" strike="noStrike">
                          <a:solidFill>
                            <a:schemeClr val="accent5">
                              <a:lumMod val="50000"/>
                            </a:schemeClr>
                          </a:solidFill>
                          <a:effectLst/>
                        </a:rPr>
                        <a:t>summer</a:t>
                      </a:r>
                      <a:endParaRPr lang="en-IN" sz="1100" b="0" i="0" u="none" strike="noStrike">
                        <a:solidFill>
                          <a:schemeClr val="accent5">
                            <a:lumMod val="50000"/>
                          </a:schemeClr>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lumMod val="50000"/>
                            </a:schemeClr>
                          </a:solidFill>
                          <a:effectLst/>
                        </a:rPr>
                        <a:t>91636.7</a:t>
                      </a:r>
                      <a:endParaRPr lang="en-IN" sz="1100" b="1" i="0" u="none" strike="noStrike">
                        <a:solidFill>
                          <a:schemeClr val="accent5">
                            <a:lumMod val="50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30388429"/>
                  </a:ext>
                </a:extLst>
              </a:tr>
              <a:tr h="433852">
                <a:tc>
                  <a:txBody>
                    <a:bodyPr/>
                    <a:lstStyle/>
                    <a:p>
                      <a:pPr algn="ctr" fontAlgn="b"/>
                      <a:r>
                        <a:rPr lang="en-IN" sz="1100" u="none" strike="noStrike">
                          <a:solidFill>
                            <a:schemeClr val="accent5">
                              <a:lumMod val="50000"/>
                            </a:schemeClr>
                          </a:solidFill>
                          <a:effectLst/>
                        </a:rPr>
                        <a:t>spring</a:t>
                      </a:r>
                      <a:endParaRPr lang="en-IN" sz="1100" b="0" i="0" u="none" strike="noStrike">
                        <a:solidFill>
                          <a:schemeClr val="accent5">
                            <a:lumMod val="50000"/>
                          </a:schemeClr>
                        </a:solidFill>
                        <a:effectLst/>
                        <a:latin typeface="Calibri" panose="020F0502020204030204" pitchFamily="34" charset="0"/>
                      </a:endParaRPr>
                    </a:p>
                  </a:txBody>
                  <a:tcPr marL="9525" marR="9525" marT="9525" marB="0" anchor="b"/>
                </a:tc>
                <a:tc>
                  <a:txBody>
                    <a:bodyPr/>
                    <a:lstStyle/>
                    <a:p>
                      <a:pPr algn="ctr" fontAlgn="b"/>
                      <a:r>
                        <a:rPr lang="en-IN" sz="1100" u="none" strike="noStrike" dirty="0">
                          <a:solidFill>
                            <a:schemeClr val="accent5">
                              <a:lumMod val="50000"/>
                            </a:schemeClr>
                          </a:solidFill>
                          <a:effectLst/>
                        </a:rPr>
                        <a:t>85448.65</a:t>
                      </a:r>
                      <a:endParaRPr lang="en-IN" sz="1100" b="1" i="0" u="none" strike="noStrike" dirty="0">
                        <a:solidFill>
                          <a:schemeClr val="accent5">
                            <a:lumMod val="50000"/>
                          </a:schemeClr>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04261356"/>
                  </a:ext>
                </a:extLst>
              </a:tr>
            </a:tbl>
          </a:graphicData>
        </a:graphic>
      </p:graphicFrame>
    </p:spTree>
    <p:extLst>
      <p:ext uri="{BB962C8B-B14F-4D97-AF65-F5344CB8AC3E}">
        <p14:creationId xmlns:p14="http://schemas.microsoft.com/office/powerpoint/2010/main" val="398448532"/>
      </p:ext>
    </p:extLst>
  </p:cSld>
  <p:clrMapOvr>
    <a:masterClrMapping/>
  </p:clrMapOvr>
</p:sld>
</file>

<file path=ppt/theme/theme1.xml><?xml version="1.0" encoding="utf-8"?>
<a:theme xmlns:a="http://schemas.openxmlformats.org/drawingml/2006/main" name="Pizza Restaurant Campaign to Celebrate Salami and Pepperoni Day by Slidesgo">
  <a:themeElements>
    <a:clrScheme name="Simple Light">
      <a:dk1>
        <a:srgbClr val="434343"/>
      </a:dk1>
      <a:lt1>
        <a:srgbClr val="FFF9E8"/>
      </a:lt1>
      <a:dk2>
        <a:srgbClr val="FFE2A9"/>
      </a:dk2>
      <a:lt2>
        <a:srgbClr val="FF3964"/>
      </a:lt2>
      <a:accent1>
        <a:srgbClr val="B7AE42"/>
      </a:accent1>
      <a:accent2>
        <a:srgbClr val="F4CE89"/>
      </a:accent2>
      <a:accent3>
        <a:srgbClr val="AD442F"/>
      </a:accent3>
      <a:accent4>
        <a:srgbClr val="84281F"/>
      </a:accent4>
      <a:accent5>
        <a:srgbClr val="DD5845"/>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520</Words>
  <Application>Microsoft Office PowerPoint</Application>
  <PresentationFormat>On-screen Show (16:9)</PresentationFormat>
  <Paragraphs>69</Paragraphs>
  <Slides>13</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Lato</vt:lpstr>
      <vt:lpstr>Poppins Medium</vt:lpstr>
      <vt:lpstr>Grandstander</vt:lpstr>
      <vt:lpstr>Epilogue</vt:lpstr>
      <vt:lpstr>Times New Roman</vt:lpstr>
      <vt:lpstr>Calibri</vt:lpstr>
      <vt:lpstr>Grandstander Black</vt:lpstr>
      <vt:lpstr>Söhne</vt:lpstr>
      <vt:lpstr>Arial</vt:lpstr>
      <vt:lpstr>Poppins</vt:lpstr>
      <vt:lpstr>Pizza Restaurant Campaign to Celebrate Salami and Pepperoni Day by Slidesgo</vt:lpstr>
      <vt:lpstr>Pizza Place Sales </vt:lpstr>
      <vt:lpstr>About Dataset </vt:lpstr>
      <vt:lpstr>Problem:</vt:lpstr>
      <vt:lpstr>Background</vt:lpstr>
      <vt:lpstr>Recommended Analysis</vt:lpstr>
      <vt:lpstr>Recommended Analysis How many customers do we have each day?  </vt:lpstr>
      <vt:lpstr>Recommended Analysis  Are there any peak hours? </vt:lpstr>
      <vt:lpstr>Recommended Analysis  How many pizzas are typically in order? Do we have any bestsellers? </vt:lpstr>
      <vt:lpstr>Recommended Analysis How much money did we make this year? Can we identify any seasonality in the sales? </vt:lpstr>
      <vt:lpstr>Recommended Analysis Are there any pizzas we should take off the menu, or any promotions we could leverage? </vt:lpstr>
      <vt:lpstr>Recommended Analysis More Insight  Chicken and Classic are the top ingredients and large and medium size pizza are most demand. </vt:lpstr>
      <vt:lpstr>Conclusion  As we reflect on the year, it is evident that understanding customer preferences and adapting our offerings accordingly has been key to our success. The consistently high demand for certain pizza varieties, sizes, and flavors has allowed us to streamline our menu, optimize sales, and ensure a satisfying customer experience.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Place Sales </dc:title>
  <cp:lastModifiedBy>ANWAR</cp:lastModifiedBy>
  <cp:revision>13</cp:revision>
  <dcterms:modified xsi:type="dcterms:W3CDTF">2024-03-10T04:02:09Z</dcterms:modified>
</cp:coreProperties>
</file>